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61" r:id="rId4"/>
    <p:sldId id="265" r:id="rId5"/>
    <p:sldId id="266" r:id="rId6"/>
    <p:sldId id="275" r:id="rId7"/>
    <p:sldId id="263" r:id="rId8"/>
    <p:sldId id="267" r:id="rId9"/>
    <p:sldId id="268" r:id="rId10"/>
    <p:sldId id="269" r:id="rId11"/>
    <p:sldId id="273" r:id="rId12"/>
    <p:sldId id="272" r:id="rId13"/>
    <p:sldId id="270" r:id="rId14"/>
    <p:sldId id="274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FF00"/>
    <a:srgbClr val="8A8A8A"/>
    <a:srgbClr val="C76122"/>
    <a:srgbClr val="BA9225"/>
    <a:srgbClr val="E28B55"/>
    <a:srgbClr val="439EB7"/>
    <a:srgbClr val="82A99F"/>
    <a:srgbClr val="A9D5CA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70667-BA7B-44C0-A546-703C423331A1}" v="3469" dt="2019-04-25T20:44:18.179"/>
    <p1510:client id="{945561DD-247A-4DFB-8DC7-95947EAC5E99}" v="2739" dt="2019-04-25T20:49:46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vig Björk Förare" userId="e177d31751712923" providerId="LiveId" clId="{56970667-BA7B-44C0-A546-703C423331A1}"/>
    <pc:docChg chg="undo custSel addSld delSld modSld sldOrd">
      <pc:chgData name="Ludvig Björk Förare" userId="e177d31751712923" providerId="LiveId" clId="{56970667-BA7B-44C0-A546-703C423331A1}" dt="2019-04-25T20:44:18.179" v="3301"/>
      <pc:docMkLst>
        <pc:docMk/>
      </pc:docMkLst>
      <pc:sldChg chg="addSp delSp modSp">
        <pc:chgData name="Ludvig Björk Förare" userId="e177d31751712923" providerId="LiveId" clId="{56970667-BA7B-44C0-A546-703C423331A1}" dt="2019-04-24T12:44:51.318" v="494" actId="1076"/>
        <pc:sldMkLst>
          <pc:docMk/>
          <pc:sldMk cId="1144445302" sldId="256"/>
        </pc:sldMkLst>
        <pc:spChg chg="del">
          <ac:chgData name="Ludvig Björk Förare" userId="e177d31751712923" providerId="LiveId" clId="{56970667-BA7B-44C0-A546-703C423331A1}" dt="2019-04-24T12:42:56.481" v="460" actId="478"/>
          <ac:spMkLst>
            <pc:docMk/>
            <pc:sldMk cId="1144445302" sldId="256"/>
            <ac:spMk id="2" creationId="{15F5AB99-95E4-44DA-8266-64FF924BF876}"/>
          </ac:spMkLst>
        </pc:spChg>
        <pc:spChg chg="del">
          <ac:chgData name="Ludvig Björk Förare" userId="e177d31751712923" providerId="LiveId" clId="{56970667-BA7B-44C0-A546-703C423331A1}" dt="2019-04-24T12:42:59.687" v="461" actId="478"/>
          <ac:spMkLst>
            <pc:docMk/>
            <pc:sldMk cId="1144445302" sldId="256"/>
            <ac:spMk id="3" creationId="{42F1D5E7-0031-4C2D-89FE-0FC4A5A45C00}"/>
          </ac:spMkLst>
        </pc:spChg>
        <pc:spChg chg="add del mod">
          <ac:chgData name="Ludvig Björk Förare" userId="e177d31751712923" providerId="LiveId" clId="{56970667-BA7B-44C0-A546-703C423331A1}" dt="2019-04-24T12:43:01.247" v="462" actId="478"/>
          <ac:spMkLst>
            <pc:docMk/>
            <pc:sldMk cId="1144445302" sldId="256"/>
            <ac:spMk id="5" creationId="{7C6EEFFD-B26B-415E-BA66-DDFB94C78085}"/>
          </ac:spMkLst>
        </pc:spChg>
        <pc:spChg chg="add del">
          <ac:chgData name="Ludvig Björk Förare" userId="e177d31751712923" providerId="LiveId" clId="{56970667-BA7B-44C0-A546-703C423331A1}" dt="2019-04-24T12:43:03.275" v="464"/>
          <ac:spMkLst>
            <pc:docMk/>
            <pc:sldMk cId="1144445302" sldId="256"/>
            <ac:spMk id="6" creationId="{0B3CA68C-A926-430B-B68B-886514013C34}"/>
          </ac:spMkLst>
        </pc:spChg>
        <pc:spChg chg="add mod">
          <ac:chgData name="Ludvig Björk Förare" userId="e177d31751712923" providerId="LiveId" clId="{56970667-BA7B-44C0-A546-703C423331A1}" dt="2019-04-24T12:44:51.318" v="494" actId="1076"/>
          <ac:spMkLst>
            <pc:docMk/>
            <pc:sldMk cId="1144445302" sldId="256"/>
            <ac:spMk id="9" creationId="{21E53787-A686-4D03-BBFD-5F52DCA38383}"/>
          </ac:spMkLst>
        </pc:spChg>
        <pc:picChg chg="add mod">
          <ac:chgData name="Ludvig Björk Förare" userId="e177d31751712923" providerId="LiveId" clId="{56970667-BA7B-44C0-A546-703C423331A1}" dt="2019-04-24T12:44:48.239" v="493" actId="1076"/>
          <ac:picMkLst>
            <pc:docMk/>
            <pc:sldMk cId="1144445302" sldId="256"/>
            <ac:picMk id="8" creationId="{A470A880-93CB-4A45-9852-0CF6E0A15733}"/>
          </ac:picMkLst>
        </pc:picChg>
      </pc:sldChg>
      <pc:sldChg chg="del">
        <pc:chgData name="Ludvig Björk Förare" userId="e177d31751712923" providerId="LiveId" clId="{56970667-BA7B-44C0-A546-703C423331A1}" dt="2019-04-24T12:49:40.645" v="566" actId="2696"/>
        <pc:sldMkLst>
          <pc:docMk/>
          <pc:sldMk cId="1295191529" sldId="257"/>
        </pc:sldMkLst>
      </pc:sldChg>
      <pc:sldChg chg="addSp delSp modSp setBg modAnim">
        <pc:chgData name="Ludvig Björk Förare" userId="e177d31751712923" providerId="LiveId" clId="{56970667-BA7B-44C0-A546-703C423331A1}" dt="2019-04-25T20:42:26.052" v="3290" actId="1076"/>
        <pc:sldMkLst>
          <pc:docMk/>
          <pc:sldMk cId="508956810" sldId="258"/>
        </pc:sldMkLst>
        <pc:spChg chg="mod">
          <ac:chgData name="Ludvig Björk Förare" userId="e177d31751712923" providerId="LiveId" clId="{56970667-BA7B-44C0-A546-703C423331A1}" dt="2019-04-24T14:10:28.436" v="1293" actId="1076"/>
          <ac:spMkLst>
            <pc:docMk/>
            <pc:sldMk cId="508956810" sldId="258"/>
            <ac:spMk id="2" creationId="{5A68414B-276F-41F0-A356-A480859D9989}"/>
          </ac:spMkLst>
        </pc:spChg>
        <pc:spChg chg="add del">
          <ac:chgData name="Ludvig Björk Förare" userId="e177d31751712923" providerId="LiveId" clId="{56970667-BA7B-44C0-A546-703C423331A1}" dt="2019-04-24T12:48:44.607" v="523"/>
          <ac:spMkLst>
            <pc:docMk/>
            <pc:sldMk cId="508956810" sldId="258"/>
            <ac:spMk id="3" creationId="{12CC30D8-A032-4D7D-B37D-079CE08F0249}"/>
          </ac:spMkLst>
        </pc:spChg>
        <pc:spChg chg="add del">
          <ac:chgData name="Ludvig Björk Förare" userId="e177d31751712923" providerId="LiveId" clId="{56970667-BA7B-44C0-A546-703C423331A1}" dt="2019-04-24T12:48:32.939" v="520"/>
          <ac:spMkLst>
            <pc:docMk/>
            <pc:sldMk cId="508956810" sldId="258"/>
            <ac:spMk id="4" creationId="{C0A47A52-678B-4C50-B9DB-67BD2163C6AC}"/>
          </ac:spMkLst>
        </pc:spChg>
        <pc:spChg chg="mod">
          <ac:chgData name="Ludvig Björk Förare" userId="e177d31751712923" providerId="LiveId" clId="{56970667-BA7B-44C0-A546-703C423331A1}" dt="2019-04-25T18:05:28.607" v="1856" actId="1076"/>
          <ac:spMkLst>
            <pc:docMk/>
            <pc:sldMk cId="508956810" sldId="258"/>
            <ac:spMk id="33" creationId="{CF2DB3E8-6BCB-4BD6-BB18-7EF8251166F1}"/>
          </ac:spMkLst>
        </pc:spChg>
        <pc:spChg chg="mod">
          <ac:chgData name="Ludvig Björk Förare" userId="e177d31751712923" providerId="LiveId" clId="{56970667-BA7B-44C0-A546-703C423331A1}" dt="2019-04-25T19:08:58.795" v="2349" actId="1076"/>
          <ac:spMkLst>
            <pc:docMk/>
            <pc:sldMk cId="508956810" sldId="258"/>
            <ac:spMk id="39" creationId="{97CAC584-63AF-4261-8843-116DCED5D0CD}"/>
          </ac:spMkLst>
        </pc:spChg>
        <pc:spChg chg="mod">
          <ac:chgData name="Ludvig Björk Förare" userId="e177d31751712923" providerId="LiveId" clId="{56970667-BA7B-44C0-A546-703C423331A1}" dt="2019-04-25T20:42:08.155" v="3283" actId="27636"/>
          <ac:spMkLst>
            <pc:docMk/>
            <pc:sldMk cId="508956810" sldId="258"/>
            <ac:spMk id="40" creationId="{F614110F-9778-4DF1-BA22-6D568EE27796}"/>
          </ac:spMkLst>
        </pc:spChg>
        <pc:spChg chg="mod">
          <ac:chgData name="Ludvig Björk Förare" userId="e177d31751712923" providerId="LiveId" clId="{56970667-BA7B-44C0-A546-703C423331A1}" dt="2019-04-25T20:42:22.851" v="3288" actId="6549"/>
          <ac:spMkLst>
            <pc:docMk/>
            <pc:sldMk cId="508956810" sldId="258"/>
            <ac:spMk id="41" creationId="{E153F8B2-B5F7-47DE-A1E0-A8AC7FDB5D2E}"/>
          </ac:spMkLst>
        </pc:spChg>
        <pc:picChg chg="add del mod">
          <ac:chgData name="Ludvig Björk Förare" userId="e177d31751712923" providerId="LiveId" clId="{56970667-BA7B-44C0-A546-703C423331A1}" dt="2019-04-24T12:48:37.411" v="522"/>
          <ac:picMkLst>
            <pc:docMk/>
            <pc:sldMk cId="508956810" sldId="258"/>
            <ac:picMk id="6" creationId="{E40A8EED-6DAF-4163-8F96-0D376290FA92}"/>
          </ac:picMkLst>
        </pc:picChg>
        <pc:picChg chg="add mod ord">
          <ac:chgData name="Ludvig Björk Förare" userId="e177d31751712923" providerId="LiveId" clId="{56970667-BA7B-44C0-A546-703C423331A1}" dt="2019-04-25T20:42:26.052" v="3290" actId="1076"/>
          <ac:picMkLst>
            <pc:docMk/>
            <pc:sldMk cId="508956810" sldId="258"/>
            <ac:picMk id="8" creationId="{AD98DD1A-E266-4091-AAD2-0949E77E12D2}"/>
          </ac:picMkLst>
        </pc:picChg>
      </pc:sldChg>
      <pc:sldChg chg="modSp del">
        <pc:chgData name="Ludvig Björk Förare" userId="e177d31751712923" providerId="LiveId" clId="{56970667-BA7B-44C0-A546-703C423331A1}" dt="2019-04-24T13:01:47.897" v="829" actId="2696"/>
        <pc:sldMkLst>
          <pc:docMk/>
          <pc:sldMk cId="2104055035" sldId="259"/>
        </pc:sldMkLst>
        <pc:spChg chg="mod">
          <ac:chgData name="Ludvig Björk Förare" userId="e177d31751712923" providerId="LiveId" clId="{56970667-BA7B-44C0-A546-703C423331A1}" dt="2019-04-24T13:01:36.453" v="820" actId="120"/>
          <ac:spMkLst>
            <pc:docMk/>
            <pc:sldMk cId="2104055035" sldId="259"/>
            <ac:spMk id="2" creationId="{AEAF06BA-D6AD-47C2-9C2C-03F13E9603DB}"/>
          </ac:spMkLst>
        </pc:spChg>
      </pc:sldChg>
      <pc:sldChg chg="addSp delSp modSp modAnim">
        <pc:chgData name="Ludvig Björk Förare" userId="e177d31751712923" providerId="LiveId" clId="{56970667-BA7B-44C0-A546-703C423331A1}" dt="2019-04-25T20:14:32.034" v="2946" actId="20577"/>
        <pc:sldMkLst>
          <pc:docMk/>
          <pc:sldMk cId="3993532305" sldId="260"/>
        </pc:sldMkLst>
        <pc:spChg chg="add mod">
          <ac:chgData name="Ludvig Björk Förare" userId="e177d31751712923" providerId="LiveId" clId="{56970667-BA7B-44C0-A546-703C423331A1}" dt="2019-04-25T20:14:32.034" v="2946" actId="20577"/>
          <ac:spMkLst>
            <pc:docMk/>
            <pc:sldMk cId="3993532305" sldId="260"/>
            <ac:spMk id="3" creationId="{40185E69-CA32-41EB-B52E-C6EDB27E7C69}"/>
          </ac:spMkLst>
        </pc:spChg>
        <pc:spChg chg="del">
          <ac:chgData name="Ludvig Björk Förare" userId="e177d31751712923" providerId="LiveId" clId="{56970667-BA7B-44C0-A546-703C423331A1}" dt="2019-04-24T13:11:43.746" v="918" actId="478"/>
          <ac:spMkLst>
            <pc:docMk/>
            <pc:sldMk cId="3993532305" sldId="260"/>
            <ac:spMk id="3" creationId="{A0CDD067-F9BF-4923-8DE4-19519E0D7DE8}"/>
          </ac:spMkLst>
        </pc:spChg>
        <pc:spChg chg="add mod">
          <ac:chgData name="Ludvig Björk Förare" userId="e177d31751712923" providerId="LiveId" clId="{56970667-BA7B-44C0-A546-703C423331A1}" dt="2019-04-24T13:12:20.329" v="921"/>
          <ac:spMkLst>
            <pc:docMk/>
            <pc:sldMk cId="3993532305" sldId="260"/>
            <ac:spMk id="6" creationId="{1AE7B35F-54B6-446A-A56D-B346BC42ED30}"/>
          </ac:spMkLst>
        </pc:spChg>
        <pc:graphicFrameChg chg="add del">
          <ac:chgData name="Ludvig Björk Förare" userId="e177d31751712923" providerId="LiveId" clId="{56970667-BA7B-44C0-A546-703C423331A1}" dt="2019-04-24T13:11:46.367" v="919" actId="478"/>
          <ac:graphicFrameMkLst>
            <pc:docMk/>
            <pc:sldMk cId="3993532305" sldId="260"/>
            <ac:graphicFrameMk id="4" creationId="{AD831453-CDBC-49E7-A301-B5013DA124D1}"/>
          </ac:graphicFrameMkLst>
        </pc:graphicFrameChg>
        <pc:graphicFrameChg chg="add del">
          <ac:chgData name="Ludvig Björk Förare" userId="e177d31751712923" providerId="LiveId" clId="{56970667-BA7B-44C0-A546-703C423331A1}" dt="2019-04-24T13:12:20.329" v="921"/>
          <ac:graphicFrameMkLst>
            <pc:docMk/>
            <pc:sldMk cId="3993532305" sldId="260"/>
            <ac:graphicFrameMk id="5" creationId="{D33111CC-51A9-476D-A694-E97C849422EA}"/>
          </ac:graphicFrameMkLst>
        </pc:graphicFrameChg>
        <pc:picChg chg="add">
          <ac:chgData name="Ludvig Björk Förare" userId="e177d31751712923" providerId="LiveId" clId="{56970667-BA7B-44C0-A546-703C423331A1}" dt="2019-04-25T08:22:37.069" v="1565"/>
          <ac:picMkLst>
            <pc:docMk/>
            <pc:sldMk cId="3993532305" sldId="260"/>
            <ac:picMk id="4" creationId="{381C9FC5-17CF-403B-89B5-A000A0D72FEE}"/>
          </ac:picMkLst>
        </pc:picChg>
      </pc:sldChg>
      <pc:sldChg chg="addSp delSp modSp setBg">
        <pc:chgData name="Ludvig Björk Förare" userId="e177d31751712923" providerId="LiveId" clId="{56970667-BA7B-44C0-A546-703C423331A1}" dt="2019-04-25T20:41:54.869" v="3279" actId="27636"/>
        <pc:sldMkLst>
          <pc:docMk/>
          <pc:sldMk cId="3774739185" sldId="261"/>
        </pc:sldMkLst>
        <pc:spChg chg="del mod">
          <ac:chgData name="Ludvig Björk Förare" userId="e177d31751712923" providerId="LiveId" clId="{56970667-BA7B-44C0-A546-703C423331A1}" dt="2019-04-25T08:34:04.953" v="1606" actId="478"/>
          <ac:spMkLst>
            <pc:docMk/>
            <pc:sldMk cId="3774739185" sldId="261"/>
            <ac:spMk id="2" creationId="{9D5E5639-02D3-4E97-85AF-BBCAE2F720E4}"/>
          </ac:spMkLst>
        </pc:spChg>
        <pc:spChg chg="mod">
          <ac:chgData name="Ludvig Björk Förare" userId="e177d31751712923" providerId="LiveId" clId="{56970667-BA7B-44C0-A546-703C423331A1}" dt="2019-04-24T12:47:44.551" v="516" actId="207"/>
          <ac:spMkLst>
            <pc:docMk/>
            <pc:sldMk cId="3774739185" sldId="261"/>
            <ac:spMk id="3" creationId="{780F8B95-010B-4547-939C-6CFA64213A02}"/>
          </ac:spMkLst>
        </pc:spChg>
        <pc:spChg chg="mod">
          <ac:chgData name="Ludvig Björk Förare" userId="e177d31751712923" providerId="LiveId" clId="{56970667-BA7B-44C0-A546-703C423331A1}" dt="2019-04-24T12:47:47.282" v="517" actId="207"/>
          <ac:spMkLst>
            <pc:docMk/>
            <pc:sldMk cId="3774739185" sldId="261"/>
            <ac:spMk id="4" creationId="{9F7AA429-6F89-4C25-B237-5975582CE4D8}"/>
          </ac:spMkLst>
        </pc:spChg>
        <pc:spChg chg="mod">
          <ac:chgData name="Ludvig Björk Förare" userId="e177d31751712923" providerId="LiveId" clId="{56970667-BA7B-44C0-A546-703C423331A1}" dt="2019-04-25T20:41:54.869" v="3279" actId="27636"/>
          <ac:spMkLst>
            <pc:docMk/>
            <pc:sldMk cId="3774739185" sldId="261"/>
            <ac:spMk id="7" creationId="{44287C65-F6C0-4827-BB13-CE3000C2D51A}"/>
          </ac:spMkLst>
        </pc:spChg>
        <pc:spChg chg="add del mod">
          <ac:chgData name="Ludvig Björk Förare" userId="e177d31751712923" providerId="LiveId" clId="{56970667-BA7B-44C0-A546-703C423331A1}" dt="2019-04-25T08:34:30.642" v="1622" actId="478"/>
          <ac:spMkLst>
            <pc:docMk/>
            <pc:sldMk cId="3774739185" sldId="261"/>
            <ac:spMk id="8" creationId="{EF005E61-D44F-47BF-8F94-0854CB064FAF}"/>
          </ac:spMkLst>
        </pc:spChg>
        <pc:spChg chg="add mod">
          <ac:chgData name="Ludvig Björk Förare" userId="e177d31751712923" providerId="LiveId" clId="{56970667-BA7B-44C0-A546-703C423331A1}" dt="2019-04-25T08:34:41.469" v="1638" actId="120"/>
          <ac:spMkLst>
            <pc:docMk/>
            <pc:sldMk cId="3774739185" sldId="261"/>
            <ac:spMk id="10" creationId="{49DE2F11-10C8-4A4E-B583-1307C1689C1F}"/>
          </ac:spMkLst>
        </pc:spChg>
        <pc:picChg chg="add mod ord">
          <ac:chgData name="Ludvig Björk Förare" userId="e177d31751712923" providerId="LiveId" clId="{56970667-BA7B-44C0-A546-703C423331A1}" dt="2019-04-25T08:20:53.650" v="1529"/>
          <ac:picMkLst>
            <pc:docMk/>
            <pc:sldMk cId="3774739185" sldId="261"/>
            <ac:picMk id="6" creationId="{2AABCC6B-D9AB-43C0-97B4-70437935CE26}"/>
          </ac:picMkLst>
        </pc:picChg>
      </pc:sldChg>
      <pc:sldChg chg="addSp delSp modSp del addAnim delAnim">
        <pc:chgData name="Ludvig Björk Förare" userId="e177d31751712923" providerId="LiveId" clId="{56970667-BA7B-44C0-A546-703C423331A1}" dt="2019-04-24T12:47:54.892" v="518" actId="2696"/>
        <pc:sldMkLst>
          <pc:docMk/>
          <pc:sldMk cId="891178078" sldId="262"/>
        </pc:sldMkLst>
        <pc:spChg chg="mod">
          <ac:chgData name="Ludvig Björk Förare" userId="e177d31751712923" providerId="LiveId" clId="{56970667-BA7B-44C0-A546-703C423331A1}" dt="2019-04-24T12:47:05.551" v="507" actId="2711"/>
          <ac:spMkLst>
            <pc:docMk/>
            <pc:sldMk cId="891178078" sldId="262"/>
            <ac:spMk id="3" creationId="{780F8B95-010B-4547-939C-6CFA64213A02}"/>
          </ac:spMkLst>
        </pc:spChg>
        <pc:spChg chg="mod">
          <ac:chgData name="Ludvig Björk Förare" userId="e177d31751712923" providerId="LiveId" clId="{56970667-BA7B-44C0-A546-703C423331A1}" dt="2019-04-24T12:46:57.465" v="506" actId="2711"/>
          <ac:spMkLst>
            <pc:docMk/>
            <pc:sldMk cId="891178078" sldId="262"/>
            <ac:spMk id="4" creationId="{9F7AA429-6F89-4C25-B237-5975582CE4D8}"/>
          </ac:spMkLst>
        </pc:spChg>
        <pc:spChg chg="del mod">
          <ac:chgData name="Ludvig Björk Förare" userId="e177d31751712923" providerId="LiveId" clId="{56970667-BA7B-44C0-A546-703C423331A1}" dt="2019-04-24T12:47:15.325" v="511" actId="478"/>
          <ac:spMkLst>
            <pc:docMk/>
            <pc:sldMk cId="891178078" sldId="262"/>
            <ac:spMk id="5" creationId="{3E44606D-076A-41F2-A103-C327EE490925}"/>
          </ac:spMkLst>
        </pc:spChg>
        <pc:spChg chg="add del mod">
          <ac:chgData name="Ludvig Björk Förare" userId="e177d31751712923" providerId="LiveId" clId="{56970667-BA7B-44C0-A546-703C423331A1}" dt="2019-04-24T12:47:20.361" v="513" actId="478"/>
          <ac:spMkLst>
            <pc:docMk/>
            <pc:sldMk cId="891178078" sldId="262"/>
            <ac:spMk id="6" creationId="{BFC320CA-2986-4300-8F46-52E1E129ACDC}"/>
          </ac:spMkLst>
        </pc:spChg>
      </pc:sldChg>
      <pc:sldChg chg="addSp delSp modSp setBg delAnim modAnim">
        <pc:chgData name="Ludvig Björk Förare" userId="e177d31751712923" providerId="LiveId" clId="{56970667-BA7B-44C0-A546-703C423331A1}" dt="2019-04-25T20:41:44.155" v="3277" actId="2710"/>
        <pc:sldMkLst>
          <pc:docMk/>
          <pc:sldMk cId="3582598777" sldId="263"/>
        </pc:sldMkLst>
        <pc:spChg chg="mod ord">
          <ac:chgData name="Ludvig Björk Förare" userId="e177d31751712923" providerId="LiveId" clId="{56970667-BA7B-44C0-A546-703C423331A1}" dt="2019-04-24T14:16:08.700" v="1319" actId="207"/>
          <ac:spMkLst>
            <pc:docMk/>
            <pc:sldMk cId="3582598777" sldId="263"/>
            <ac:spMk id="2" creationId="{7F68E250-A766-4D44-8121-5A79B5D16981}"/>
          </ac:spMkLst>
        </pc:spChg>
        <pc:spChg chg="del">
          <ac:chgData name="Ludvig Björk Förare" userId="e177d31751712923" providerId="LiveId" clId="{56970667-BA7B-44C0-A546-703C423331A1}" dt="2019-04-24T12:59:47.648" v="788" actId="478"/>
          <ac:spMkLst>
            <pc:docMk/>
            <pc:sldMk cId="3582598777" sldId="263"/>
            <ac:spMk id="3" creationId="{B00203F2-B80B-410F-A7A7-B01BEE2E0494}"/>
          </ac:spMkLst>
        </pc:spChg>
        <pc:spChg chg="add del mod ord">
          <ac:chgData name="Ludvig Björk Förare" userId="e177d31751712923" providerId="LiveId" clId="{56970667-BA7B-44C0-A546-703C423331A1}" dt="2019-04-25T19:10:16.719" v="2365" actId="478"/>
          <ac:spMkLst>
            <pc:docMk/>
            <pc:sldMk cId="3582598777" sldId="263"/>
            <ac:spMk id="3" creationId="{ED5432CC-582B-4C38-844F-A3EA1E7329F3}"/>
          </ac:spMkLst>
        </pc:spChg>
        <pc:spChg chg="add del mod">
          <ac:chgData name="Ludvig Björk Förare" userId="e177d31751712923" providerId="LiveId" clId="{56970667-BA7B-44C0-A546-703C423331A1}" dt="2019-04-24T12:59:49.841" v="789" actId="478"/>
          <ac:spMkLst>
            <pc:docMk/>
            <pc:sldMk cId="3582598777" sldId="263"/>
            <ac:spMk id="5" creationId="{FB344AB8-4566-4181-B874-4A754E70F75D}"/>
          </ac:spMkLst>
        </pc:spChg>
        <pc:spChg chg="del mod">
          <ac:chgData name="Ludvig Björk Förare" userId="e177d31751712923" providerId="LiveId" clId="{56970667-BA7B-44C0-A546-703C423331A1}" dt="2019-04-25T19:09:54.352" v="2357" actId="478"/>
          <ac:spMkLst>
            <pc:docMk/>
            <pc:sldMk cId="3582598777" sldId="263"/>
            <ac:spMk id="6" creationId="{A84132C5-9748-4525-BC10-B2C063511EFA}"/>
          </ac:spMkLst>
        </pc:spChg>
        <pc:spChg chg="add del mod">
          <ac:chgData name="Ludvig Björk Förare" userId="e177d31751712923" providerId="LiveId" clId="{56970667-BA7B-44C0-A546-703C423331A1}" dt="2019-04-24T13:02:29.618" v="847" actId="478"/>
          <ac:spMkLst>
            <pc:docMk/>
            <pc:sldMk cId="3582598777" sldId="263"/>
            <ac:spMk id="6" creationId="{ACBEB9F0-5AA4-40C0-A426-9321E56806F1}"/>
          </ac:spMkLst>
        </pc:spChg>
        <pc:spChg chg="add del mod">
          <ac:chgData name="Ludvig Björk Förare" userId="e177d31751712923" providerId="LiveId" clId="{56970667-BA7B-44C0-A546-703C423331A1}" dt="2019-04-25T18:46:31.380" v="2129" actId="478"/>
          <ac:spMkLst>
            <pc:docMk/>
            <pc:sldMk cId="3582598777" sldId="263"/>
            <ac:spMk id="7" creationId="{D3E398C3-90CB-464A-8DA1-A4707FD32971}"/>
          </ac:spMkLst>
        </pc:spChg>
        <pc:spChg chg="del mod">
          <ac:chgData name="Ludvig Björk Förare" userId="e177d31751712923" providerId="LiveId" clId="{56970667-BA7B-44C0-A546-703C423331A1}" dt="2019-04-25T19:12:27.935" v="2386"/>
          <ac:spMkLst>
            <pc:docMk/>
            <pc:sldMk cId="3582598777" sldId="263"/>
            <ac:spMk id="8" creationId="{2893F82F-C023-4085-95FA-DCF30599111B}"/>
          </ac:spMkLst>
        </pc:spChg>
        <pc:spChg chg="add del">
          <ac:chgData name="Ludvig Björk Förare" userId="e177d31751712923" providerId="LiveId" clId="{56970667-BA7B-44C0-A546-703C423331A1}" dt="2019-04-25T19:11:47.782" v="2379"/>
          <ac:spMkLst>
            <pc:docMk/>
            <pc:sldMk cId="3582598777" sldId="263"/>
            <ac:spMk id="15" creationId="{B2D18AEC-1BAC-48F7-8BBD-5279DDF64504}"/>
          </ac:spMkLst>
        </pc:spChg>
        <pc:spChg chg="add mod">
          <ac:chgData name="Ludvig Björk Förare" userId="e177d31751712923" providerId="LiveId" clId="{56970667-BA7B-44C0-A546-703C423331A1}" dt="2019-04-25T20:41:44.155" v="3277" actId="2710"/>
          <ac:spMkLst>
            <pc:docMk/>
            <pc:sldMk cId="3582598777" sldId="263"/>
            <ac:spMk id="16" creationId="{B749DBC4-8FC2-43EB-84A9-3EA8EF4D9074}"/>
          </ac:spMkLst>
        </pc:spChg>
        <pc:picChg chg="add del mod">
          <ac:chgData name="Ludvig Björk Förare" userId="e177d31751712923" providerId="LiveId" clId="{56970667-BA7B-44C0-A546-703C423331A1}" dt="2019-04-25T19:10:40.746" v="2370" actId="478"/>
          <ac:picMkLst>
            <pc:docMk/>
            <pc:sldMk cId="3582598777" sldId="263"/>
            <ac:picMk id="4" creationId="{75A1B10A-67A5-4D69-ADCD-4063F5E33DD9}"/>
          </ac:picMkLst>
        </pc:picChg>
        <pc:picChg chg="add del mod ord">
          <ac:chgData name="Ludvig Björk Förare" userId="e177d31751712923" providerId="LiveId" clId="{56970667-BA7B-44C0-A546-703C423331A1}" dt="2019-04-25T19:10:19.242" v="2367" actId="478"/>
          <ac:picMkLst>
            <pc:docMk/>
            <pc:sldMk cId="3582598777" sldId="263"/>
            <ac:picMk id="9" creationId="{958D2659-605A-41F1-A3EE-A45B8F0A2904}"/>
          </ac:picMkLst>
        </pc:picChg>
        <pc:picChg chg="add del mod">
          <ac:chgData name="Ludvig Björk Förare" userId="e177d31751712923" providerId="LiveId" clId="{56970667-BA7B-44C0-A546-703C423331A1}" dt="2019-04-25T19:09:58.605" v="2360" actId="478"/>
          <ac:picMkLst>
            <pc:docMk/>
            <pc:sldMk cId="3582598777" sldId="263"/>
            <ac:picMk id="10" creationId="{269C88E0-583C-4BA3-B92D-585356C33757}"/>
          </ac:picMkLst>
        </pc:picChg>
        <pc:picChg chg="add del mod">
          <ac:chgData name="Ludvig Björk Förare" userId="e177d31751712923" providerId="LiveId" clId="{56970667-BA7B-44C0-A546-703C423331A1}" dt="2019-04-25T19:09:57.130" v="2359" actId="478"/>
          <ac:picMkLst>
            <pc:docMk/>
            <pc:sldMk cId="3582598777" sldId="263"/>
            <ac:picMk id="12" creationId="{88BFBCB6-5F17-41D4-80FA-18F84FE764A1}"/>
          </ac:picMkLst>
        </pc:picChg>
        <pc:picChg chg="add del mod ord modCrop">
          <ac:chgData name="Ludvig Björk Förare" userId="e177d31751712923" providerId="LiveId" clId="{56970667-BA7B-44C0-A546-703C423331A1}" dt="2019-04-25T19:13:10.652" v="2390" actId="478"/>
          <ac:picMkLst>
            <pc:docMk/>
            <pc:sldMk cId="3582598777" sldId="263"/>
            <ac:picMk id="13" creationId="{B5E64A45-0B33-4268-8271-264C23CC5CB2}"/>
          </ac:picMkLst>
        </pc:picChg>
        <pc:picChg chg="add ord">
          <ac:chgData name="Ludvig Björk Förare" userId="e177d31751712923" providerId="LiveId" clId="{56970667-BA7B-44C0-A546-703C423331A1}" dt="2019-04-25T19:10:48.048" v="2372" actId="167"/>
          <ac:picMkLst>
            <pc:docMk/>
            <pc:sldMk cId="3582598777" sldId="263"/>
            <ac:picMk id="14" creationId="{BB94DC8F-A3ED-4CEA-865F-D5EA482CF5C4}"/>
          </ac:picMkLst>
        </pc:picChg>
        <pc:picChg chg="add mod">
          <ac:chgData name="Ludvig Björk Förare" userId="e177d31751712923" providerId="LiveId" clId="{56970667-BA7B-44C0-A546-703C423331A1}" dt="2019-04-25T19:46:27.421" v="2418" actId="14100"/>
          <ac:picMkLst>
            <pc:docMk/>
            <pc:sldMk cId="3582598777" sldId="263"/>
            <ac:picMk id="17" creationId="{E79F1773-D285-473A-80D1-CD7F3369473E}"/>
          </ac:picMkLst>
        </pc:picChg>
        <pc:picChg chg="add del mod">
          <ac:chgData name="Ludvig Björk Förare" userId="e177d31751712923" providerId="LiveId" clId="{56970667-BA7B-44C0-A546-703C423331A1}" dt="2019-04-25T19:47:59.502" v="2434" actId="478"/>
          <ac:picMkLst>
            <pc:docMk/>
            <pc:sldMk cId="3582598777" sldId="263"/>
            <ac:picMk id="18" creationId="{CDDFE296-FCB9-4797-8BF4-A0003EEAB583}"/>
          </ac:picMkLst>
        </pc:picChg>
        <pc:picChg chg="add del mod">
          <ac:chgData name="Ludvig Björk Förare" userId="e177d31751712923" providerId="LiveId" clId="{56970667-BA7B-44C0-A546-703C423331A1}" dt="2019-04-25T19:48:04.887" v="2437" actId="478"/>
          <ac:picMkLst>
            <pc:docMk/>
            <pc:sldMk cId="3582598777" sldId="263"/>
            <ac:picMk id="19" creationId="{7825A2A8-7A49-43DB-945A-CB8B4BB08345}"/>
          </ac:picMkLst>
        </pc:picChg>
        <pc:picChg chg="add mod">
          <ac:chgData name="Ludvig Björk Förare" userId="e177d31751712923" providerId="LiveId" clId="{56970667-BA7B-44C0-A546-703C423331A1}" dt="2019-04-25T20:19:09.146" v="2991" actId="1076"/>
          <ac:picMkLst>
            <pc:docMk/>
            <pc:sldMk cId="3582598777" sldId="263"/>
            <ac:picMk id="20" creationId="{9879E90A-D5FB-454B-B733-0D601DB6E348}"/>
          </ac:picMkLst>
        </pc:picChg>
        <pc:picChg chg="add mod">
          <ac:chgData name="Ludvig Björk Förare" userId="e177d31751712923" providerId="LiveId" clId="{56970667-BA7B-44C0-A546-703C423331A1}" dt="2019-04-25T20:19:13.408" v="2992" actId="1076"/>
          <ac:picMkLst>
            <pc:docMk/>
            <pc:sldMk cId="3582598777" sldId="263"/>
            <ac:picMk id="21" creationId="{A365FE50-A92B-4FCF-806F-3DEC977AC170}"/>
          </ac:picMkLst>
        </pc:picChg>
        <pc:inkChg chg="add del">
          <ac:chgData name="Ludvig Björk Förare" userId="e177d31751712923" providerId="LiveId" clId="{56970667-BA7B-44C0-A546-703C423331A1}" dt="2019-04-25T12:25:58.839" v="1807" actId="478"/>
          <ac:inkMkLst>
            <pc:docMk/>
            <pc:sldMk cId="3582598777" sldId="263"/>
            <ac:inkMk id="5" creationId="{FDD0044C-2EE1-4D61-894E-10AEAD84A983}"/>
          </ac:inkMkLst>
        </pc:inkChg>
      </pc:sldChg>
      <pc:sldChg chg="addSp delSp modSp del mod modAnim">
        <pc:chgData name="Ludvig Björk Förare" userId="e177d31751712923" providerId="LiveId" clId="{56970667-BA7B-44C0-A546-703C423331A1}" dt="2019-04-24T13:14:40.133" v="934" actId="2696"/>
        <pc:sldMkLst>
          <pc:docMk/>
          <pc:sldMk cId="1397566126" sldId="264"/>
        </pc:sldMkLst>
        <pc:spChg chg="add del mod">
          <ac:chgData name="Ludvig Björk Förare" userId="e177d31751712923" providerId="LiveId" clId="{56970667-BA7B-44C0-A546-703C423331A1}" dt="2019-04-24T13:12:24.833" v="922" actId="478"/>
          <ac:spMkLst>
            <pc:docMk/>
            <pc:sldMk cId="1397566126" sldId="264"/>
            <ac:spMk id="7" creationId="{82860D97-BCCF-4121-A442-4CC23D02D8CD}"/>
          </ac:spMkLst>
        </pc:spChg>
        <pc:graphicFrameChg chg="del mod">
          <ac:chgData name="Ludvig Björk Förare" userId="e177d31751712923" providerId="LiveId" clId="{56970667-BA7B-44C0-A546-703C423331A1}" dt="2019-04-24T12:40:22.755" v="459" actId="478"/>
          <ac:graphicFrameMkLst>
            <pc:docMk/>
            <pc:sldMk cId="1397566126" sldId="264"/>
            <ac:graphicFrameMk id="6" creationId="{0A13174F-41FA-4352-AB07-015773747F9E}"/>
          </ac:graphicFrameMkLst>
        </pc:graphicFrameChg>
        <pc:graphicFrameChg chg="add del mod">
          <ac:chgData name="Ludvig Björk Förare" userId="e177d31751712923" providerId="LiveId" clId="{56970667-BA7B-44C0-A546-703C423331A1}" dt="2019-04-24T12:40:20.181" v="458" actId="478"/>
          <ac:graphicFrameMkLst>
            <pc:docMk/>
            <pc:sldMk cId="1397566126" sldId="264"/>
            <ac:graphicFrameMk id="8" creationId="{0DE7D8C2-7CE9-4FA4-9085-C408CD8C79D8}"/>
          </ac:graphicFrameMkLst>
        </pc:graphicFrameChg>
      </pc:sldChg>
      <pc:sldChg chg="addSp delSp modSp add setBg delAnim modAnim">
        <pc:chgData name="Ludvig Björk Förare" userId="e177d31751712923" providerId="LiveId" clId="{56970667-BA7B-44C0-A546-703C423331A1}" dt="2019-04-25T19:22:04.275" v="2408"/>
        <pc:sldMkLst>
          <pc:docMk/>
          <pc:sldMk cId="2351697886" sldId="265"/>
        </pc:sldMkLst>
        <pc:spChg chg="mod">
          <ac:chgData name="Ludvig Björk Förare" userId="e177d31751712923" providerId="LiveId" clId="{56970667-BA7B-44C0-A546-703C423331A1}" dt="2019-04-24T12:52:52.806" v="696" actId="1076"/>
          <ac:spMkLst>
            <pc:docMk/>
            <pc:sldMk cId="2351697886" sldId="265"/>
            <ac:spMk id="2" creationId="{FB3339DC-02F5-41DF-8FAD-A7D8B0DC7D05}"/>
          </ac:spMkLst>
        </pc:spChg>
        <pc:spChg chg="del">
          <ac:chgData name="Ludvig Björk Förare" userId="e177d31751712923" providerId="LiveId" clId="{56970667-BA7B-44C0-A546-703C423331A1}" dt="2019-04-24T12:49:51.528" v="571" actId="478"/>
          <ac:spMkLst>
            <pc:docMk/>
            <pc:sldMk cId="2351697886" sldId="265"/>
            <ac:spMk id="3" creationId="{2F3CC814-F385-4E52-91AC-315B797286BA}"/>
          </ac:spMkLst>
        </pc:spChg>
        <pc:picChg chg="add del mod">
          <ac:chgData name="Ludvig Björk Förare" userId="e177d31751712923" providerId="LiveId" clId="{56970667-BA7B-44C0-A546-703C423331A1}" dt="2019-04-25T19:21:00.966" v="2400" actId="478"/>
          <ac:picMkLst>
            <pc:docMk/>
            <pc:sldMk cId="2351697886" sldId="265"/>
            <ac:picMk id="3" creationId="{C119F9CD-F6AC-40F2-854B-0C9B8BE309C5}"/>
          </ac:picMkLst>
        </pc:picChg>
        <pc:picChg chg="add del mod">
          <ac:chgData name="Ludvig Björk Förare" userId="e177d31751712923" providerId="LiveId" clId="{56970667-BA7B-44C0-A546-703C423331A1}" dt="2019-04-25T19:20:37.221" v="2393" actId="478"/>
          <ac:picMkLst>
            <pc:docMk/>
            <pc:sldMk cId="2351697886" sldId="265"/>
            <ac:picMk id="4" creationId="{3D7DCB5D-728E-4828-B4B4-106AF6E12949}"/>
          </ac:picMkLst>
        </pc:picChg>
        <pc:picChg chg="add del mod ord">
          <ac:chgData name="Ludvig Björk Förare" userId="e177d31751712923" providerId="LiveId" clId="{56970667-BA7B-44C0-A546-703C423331A1}" dt="2019-04-25T18:27:56.467" v="1867" actId="478"/>
          <ac:picMkLst>
            <pc:docMk/>
            <pc:sldMk cId="2351697886" sldId="265"/>
            <ac:picMk id="5" creationId="{9646DEA5-D0C1-4D07-B0C2-3A5B1E8F76BF}"/>
          </ac:picMkLst>
        </pc:picChg>
        <pc:picChg chg="add mod ord">
          <ac:chgData name="Ludvig Björk Förare" userId="e177d31751712923" providerId="LiveId" clId="{56970667-BA7B-44C0-A546-703C423331A1}" dt="2019-04-24T13:07:43.461" v="917"/>
          <ac:picMkLst>
            <pc:docMk/>
            <pc:sldMk cId="2351697886" sldId="265"/>
            <ac:picMk id="6" creationId="{5191EB8F-64CD-4A33-B778-33141A0E03DF}"/>
          </ac:picMkLst>
        </pc:picChg>
        <pc:picChg chg="add mod">
          <ac:chgData name="Ludvig Björk Förare" userId="e177d31751712923" providerId="LiveId" clId="{56970667-BA7B-44C0-A546-703C423331A1}" dt="2019-04-25T19:21:03.504" v="2401" actId="1076"/>
          <ac:picMkLst>
            <pc:docMk/>
            <pc:sldMk cId="2351697886" sldId="265"/>
            <ac:picMk id="7" creationId="{A8A5FB0D-6D8D-4B77-AF69-F3B97697A657}"/>
          </ac:picMkLst>
        </pc:picChg>
        <pc:picChg chg="add del mod">
          <ac:chgData name="Ludvig Björk Förare" userId="e177d31751712923" providerId="LiveId" clId="{56970667-BA7B-44C0-A546-703C423331A1}" dt="2019-04-25T18:27:55.745" v="1866" actId="478"/>
          <ac:picMkLst>
            <pc:docMk/>
            <pc:sldMk cId="2351697886" sldId="265"/>
            <ac:picMk id="8" creationId="{993E93CD-29FF-4C36-B2D6-3E58A5329FB0}"/>
          </ac:picMkLst>
        </pc:picChg>
        <pc:picChg chg="add del mod">
          <ac:chgData name="Ludvig Björk Förare" userId="e177d31751712923" providerId="LiveId" clId="{56970667-BA7B-44C0-A546-703C423331A1}" dt="2019-04-25T18:27:55.131" v="1865" actId="478"/>
          <ac:picMkLst>
            <pc:docMk/>
            <pc:sldMk cId="2351697886" sldId="265"/>
            <ac:picMk id="10" creationId="{168BA46A-0879-4C0C-A93F-21A3F1B77921}"/>
          </ac:picMkLst>
        </pc:picChg>
      </pc:sldChg>
      <pc:sldChg chg="addSp delSp modSp add setBg delAnim modAnim">
        <pc:chgData name="Ludvig Björk Förare" userId="e177d31751712923" providerId="LiveId" clId="{56970667-BA7B-44C0-A546-703C423331A1}" dt="2019-04-25T20:38:21.402" v="3236" actId="1076"/>
        <pc:sldMkLst>
          <pc:docMk/>
          <pc:sldMk cId="2210352440" sldId="266"/>
        </pc:sldMkLst>
        <pc:spChg chg="mod">
          <ac:chgData name="Ludvig Björk Förare" userId="e177d31751712923" providerId="LiveId" clId="{56970667-BA7B-44C0-A546-703C423331A1}" dt="2019-04-24T12:58:52.255" v="737" actId="120"/>
          <ac:spMkLst>
            <pc:docMk/>
            <pc:sldMk cId="2210352440" sldId="266"/>
            <ac:spMk id="2" creationId="{A627B049-F486-4B5F-8DBD-F0F7098826C9}"/>
          </ac:spMkLst>
        </pc:spChg>
        <pc:spChg chg="del mod">
          <ac:chgData name="Ludvig Björk Förare" userId="e177d31751712923" providerId="LiveId" clId="{56970667-BA7B-44C0-A546-703C423331A1}" dt="2019-04-24T12:53:13.539" v="699" actId="478"/>
          <ac:spMkLst>
            <pc:docMk/>
            <pc:sldMk cId="2210352440" sldId="266"/>
            <ac:spMk id="3" creationId="{C3CC3A0E-837E-4D59-ABDE-6220E3C4CADF}"/>
          </ac:spMkLst>
        </pc:spChg>
        <pc:spChg chg="add del mod">
          <ac:chgData name="Ludvig Björk Förare" userId="e177d31751712923" providerId="LiveId" clId="{56970667-BA7B-44C0-A546-703C423331A1}" dt="2019-04-25T18:31:42.403" v="1877" actId="478"/>
          <ac:spMkLst>
            <pc:docMk/>
            <pc:sldMk cId="2210352440" sldId="266"/>
            <ac:spMk id="4" creationId="{81D22493-40E9-4107-B6BC-41D62A279F68}"/>
          </ac:spMkLst>
        </pc:spChg>
        <pc:spChg chg="mod">
          <ac:chgData name="Ludvig Björk Förare" userId="e177d31751712923" providerId="LiveId" clId="{56970667-BA7B-44C0-A546-703C423331A1}" dt="2019-04-25T20:38:17.768" v="3235" actId="255"/>
          <ac:spMkLst>
            <pc:docMk/>
            <pc:sldMk cId="2210352440" sldId="266"/>
            <ac:spMk id="6" creationId="{A31A292C-4C95-444F-95C9-0BF753A7999D}"/>
          </ac:spMkLst>
        </pc:spChg>
        <pc:spChg chg="add mod">
          <ac:chgData name="Ludvig Björk Förare" userId="e177d31751712923" providerId="LiveId" clId="{56970667-BA7B-44C0-A546-703C423331A1}" dt="2019-04-25T18:33:11.478" v="1910" actId="1076"/>
          <ac:spMkLst>
            <pc:docMk/>
            <pc:sldMk cId="2210352440" sldId="266"/>
            <ac:spMk id="7" creationId="{0A3F0299-EE66-4BDC-B9A6-634B6D80626A}"/>
          </ac:spMkLst>
        </pc:spChg>
        <pc:spChg chg="add mod">
          <ac:chgData name="Ludvig Björk Förare" userId="e177d31751712923" providerId="LiveId" clId="{56970667-BA7B-44C0-A546-703C423331A1}" dt="2019-04-25T18:33:20.289" v="1918" actId="1076"/>
          <ac:spMkLst>
            <pc:docMk/>
            <pc:sldMk cId="2210352440" sldId="266"/>
            <ac:spMk id="8" creationId="{03195C4A-8EFA-44AC-B623-2C5796F93D51}"/>
          </ac:spMkLst>
        </pc:spChg>
        <pc:spChg chg="add del">
          <ac:chgData name="Ludvig Björk Förare" userId="e177d31751712923" providerId="LiveId" clId="{56970667-BA7B-44C0-A546-703C423331A1}" dt="2019-04-25T18:37:54.425" v="2000"/>
          <ac:spMkLst>
            <pc:docMk/>
            <pc:sldMk cId="2210352440" sldId="266"/>
            <ac:spMk id="11" creationId="{91A2C382-C8D0-4B73-822D-B8686011B29F}"/>
          </ac:spMkLst>
        </pc:spChg>
        <pc:spChg chg="add del">
          <ac:chgData name="Ludvig Björk Förare" userId="e177d31751712923" providerId="LiveId" clId="{56970667-BA7B-44C0-A546-703C423331A1}" dt="2019-04-25T18:37:56.989" v="2002"/>
          <ac:spMkLst>
            <pc:docMk/>
            <pc:sldMk cId="2210352440" sldId="266"/>
            <ac:spMk id="12" creationId="{AA008F39-03A4-45CB-812A-C04915F355AE}"/>
          </ac:spMkLst>
        </pc:spChg>
        <pc:spChg chg="add mod">
          <ac:chgData name="Ludvig Björk Förare" userId="e177d31751712923" providerId="LiveId" clId="{56970667-BA7B-44C0-A546-703C423331A1}" dt="2019-04-25T20:38:21.402" v="3236" actId="1076"/>
          <ac:spMkLst>
            <pc:docMk/>
            <pc:sldMk cId="2210352440" sldId="266"/>
            <ac:spMk id="13" creationId="{E97B2980-0728-412E-A6C3-E580E14E02C2}"/>
          </ac:spMkLst>
        </pc:spChg>
        <pc:picChg chg="add mod">
          <ac:chgData name="Ludvig Björk Förare" userId="e177d31751712923" providerId="LiveId" clId="{56970667-BA7B-44C0-A546-703C423331A1}" dt="2019-04-25T18:35:55.442" v="1945" actId="1076"/>
          <ac:picMkLst>
            <pc:docMk/>
            <pc:sldMk cId="2210352440" sldId="266"/>
            <ac:picMk id="3" creationId="{A8E90DCD-72C7-43E0-9FD1-425E5EFF64CF}"/>
          </ac:picMkLst>
        </pc:picChg>
        <pc:picChg chg="add mod ord">
          <ac:chgData name="Ludvig Björk Förare" userId="e177d31751712923" providerId="LiveId" clId="{56970667-BA7B-44C0-A546-703C423331A1}" dt="2019-04-25T18:33:09.449" v="1909" actId="1076"/>
          <ac:picMkLst>
            <pc:docMk/>
            <pc:sldMk cId="2210352440" sldId="266"/>
            <ac:picMk id="5" creationId="{87D8FF11-6155-4371-A3B2-AAE0FADD8666}"/>
          </ac:picMkLst>
        </pc:picChg>
        <pc:picChg chg="add del mod">
          <ac:chgData name="Ludvig Björk Förare" userId="e177d31751712923" providerId="LiveId" clId="{56970667-BA7B-44C0-A546-703C423331A1}" dt="2019-04-25T18:35:54.023" v="1943" actId="478"/>
          <ac:picMkLst>
            <pc:docMk/>
            <pc:sldMk cId="2210352440" sldId="266"/>
            <ac:picMk id="9" creationId="{CA66316A-F135-41E6-83E3-CB77BA36B92D}"/>
          </ac:picMkLst>
        </pc:picChg>
        <pc:picChg chg="add mod">
          <ac:chgData name="Ludvig Björk Förare" userId="e177d31751712923" providerId="LiveId" clId="{56970667-BA7B-44C0-A546-703C423331A1}" dt="2019-04-25T20:18:45.615" v="2986" actId="1076"/>
          <ac:picMkLst>
            <pc:docMk/>
            <pc:sldMk cId="2210352440" sldId="266"/>
            <ac:picMk id="10" creationId="{3C9E7EB3-7FC2-43B9-A3E0-DFE74E41AF94}"/>
          </ac:picMkLst>
        </pc:picChg>
      </pc:sldChg>
      <pc:sldChg chg="modSp add del">
        <pc:chgData name="Ludvig Björk Förare" userId="e177d31751712923" providerId="LiveId" clId="{56970667-BA7B-44C0-A546-703C423331A1}" dt="2019-04-24T13:01:47.111" v="828" actId="2696"/>
        <pc:sldMkLst>
          <pc:docMk/>
          <pc:sldMk cId="648216299" sldId="267"/>
        </pc:sldMkLst>
        <pc:spChg chg="mod">
          <ac:chgData name="Ludvig Björk Förare" userId="e177d31751712923" providerId="LiveId" clId="{56970667-BA7B-44C0-A546-703C423331A1}" dt="2019-04-24T13:00:33.927" v="812" actId="120"/>
          <ac:spMkLst>
            <pc:docMk/>
            <pc:sldMk cId="648216299" sldId="267"/>
            <ac:spMk id="2" creationId="{F0EF51EF-CD36-4380-BAFA-859FB1CDEA58}"/>
          </ac:spMkLst>
        </pc:spChg>
      </pc:sldChg>
      <pc:sldChg chg="addSp delSp modSp add setBg modAnim">
        <pc:chgData name="Ludvig Björk Förare" userId="e177d31751712923" providerId="LiveId" clId="{56970667-BA7B-44C0-A546-703C423331A1}" dt="2019-04-25T20:39:10.460" v="3254" actId="20577"/>
        <pc:sldMkLst>
          <pc:docMk/>
          <pc:sldMk cId="3069508857" sldId="267"/>
        </pc:sldMkLst>
        <pc:spChg chg="mod">
          <ac:chgData name="Ludvig Björk Förare" userId="e177d31751712923" providerId="LiveId" clId="{56970667-BA7B-44C0-A546-703C423331A1}" dt="2019-04-25T20:26:26.083" v="3044" actId="20577"/>
          <ac:spMkLst>
            <pc:docMk/>
            <pc:sldMk cId="3069508857" sldId="267"/>
            <ac:spMk id="2" creationId="{7F68E250-A766-4D44-8121-5A79B5D16981}"/>
          </ac:spMkLst>
        </pc:spChg>
        <pc:spChg chg="add del mod">
          <ac:chgData name="Ludvig Björk Förare" userId="e177d31751712923" providerId="LiveId" clId="{56970667-BA7B-44C0-A546-703C423331A1}" dt="2019-04-25T18:38:47.360" v="2022" actId="478"/>
          <ac:spMkLst>
            <pc:docMk/>
            <pc:sldMk cId="3069508857" sldId="267"/>
            <ac:spMk id="4" creationId="{401AF0D0-19C4-4160-8ABD-3BD2DEA635E9}"/>
          </ac:spMkLst>
        </pc:spChg>
        <pc:spChg chg="del">
          <ac:chgData name="Ludvig Björk Förare" userId="e177d31751712923" providerId="LiveId" clId="{56970667-BA7B-44C0-A546-703C423331A1}" dt="2019-04-24T13:02:43.865" v="855" actId="478"/>
          <ac:spMkLst>
            <pc:docMk/>
            <pc:sldMk cId="3069508857" sldId="267"/>
            <ac:spMk id="6" creationId="{ACBEB9F0-5AA4-40C0-A426-9321E56806F1}"/>
          </ac:spMkLst>
        </pc:spChg>
        <pc:spChg chg="mod">
          <ac:chgData name="Ludvig Björk Förare" userId="e177d31751712923" providerId="LiveId" clId="{56970667-BA7B-44C0-A546-703C423331A1}" dt="2019-04-25T20:38:48.223" v="3243" actId="403"/>
          <ac:spMkLst>
            <pc:docMk/>
            <pc:sldMk cId="3069508857" sldId="267"/>
            <ac:spMk id="10" creationId="{C4C5FBD1-148B-4624-88B4-D78D2FA5B5CB}"/>
          </ac:spMkLst>
        </pc:spChg>
        <pc:spChg chg="mod">
          <ac:chgData name="Ludvig Björk Förare" userId="e177d31751712923" providerId="LiveId" clId="{56970667-BA7B-44C0-A546-703C423331A1}" dt="2019-04-25T20:39:10.460" v="3254" actId="20577"/>
          <ac:spMkLst>
            <pc:docMk/>
            <pc:sldMk cId="3069508857" sldId="267"/>
            <ac:spMk id="11" creationId="{9BD8A13D-25A6-4560-85A2-D972CBAFB160}"/>
          </ac:spMkLst>
        </pc:spChg>
        <pc:grpChg chg="add mod ord">
          <ac:chgData name="Ludvig Björk Förare" userId="e177d31751712923" providerId="LiveId" clId="{56970667-BA7B-44C0-A546-703C423331A1}" dt="2019-04-24T14:25:08.147" v="1429" actId="167"/>
          <ac:grpSpMkLst>
            <pc:docMk/>
            <pc:sldMk cId="3069508857" sldId="267"/>
            <ac:grpSpMk id="9" creationId="{FD78E1C2-A511-455F-BE28-A52700935643}"/>
          </ac:grpSpMkLst>
        </pc:grpChg>
        <pc:picChg chg="add del mod">
          <ac:chgData name="Ludvig Björk Förare" userId="e177d31751712923" providerId="LiveId" clId="{56970667-BA7B-44C0-A546-703C423331A1}" dt="2019-04-24T14:20:33.976" v="1337" actId="478"/>
          <ac:picMkLst>
            <pc:docMk/>
            <pc:sldMk cId="3069508857" sldId="267"/>
            <ac:picMk id="3" creationId="{1F949155-80A6-4B6D-918D-C59D2E5FF981}"/>
          </ac:picMkLst>
        </pc:picChg>
        <pc:picChg chg="add mod">
          <ac:chgData name="Ludvig Björk Förare" userId="e177d31751712923" providerId="LiveId" clId="{56970667-BA7B-44C0-A546-703C423331A1}" dt="2019-04-25T18:39:53.458" v="2035" actId="1076"/>
          <ac:picMkLst>
            <pc:docMk/>
            <pc:sldMk cId="3069508857" sldId="267"/>
            <ac:picMk id="3" creationId="{6E9E7751-102D-4486-A9BB-A69F583442FB}"/>
          </ac:picMkLst>
        </pc:picChg>
        <pc:picChg chg="add mod">
          <ac:chgData name="Ludvig Björk Förare" userId="e177d31751712923" providerId="LiveId" clId="{56970667-BA7B-44C0-A546-703C423331A1}" dt="2019-04-24T14:23:42.832" v="1397"/>
          <ac:picMkLst>
            <pc:docMk/>
            <pc:sldMk cId="3069508857" sldId="267"/>
            <ac:picMk id="5" creationId="{50C4AD35-31C7-49F8-BA26-69DC8BAEF6DE}"/>
          </ac:picMkLst>
        </pc:picChg>
        <pc:picChg chg="add mod modCrop">
          <ac:chgData name="Ludvig Björk Förare" userId="e177d31751712923" providerId="LiveId" clId="{56970667-BA7B-44C0-A546-703C423331A1}" dt="2019-04-24T14:24:49.551" v="1425" actId="732"/>
          <ac:picMkLst>
            <pc:docMk/>
            <pc:sldMk cId="3069508857" sldId="267"/>
            <ac:picMk id="6" creationId="{693D9499-9E39-4386-8CE4-3A504B196432}"/>
          </ac:picMkLst>
        </pc:picChg>
        <pc:picChg chg="add mod">
          <ac:chgData name="Ludvig Björk Förare" userId="e177d31751712923" providerId="LiveId" clId="{56970667-BA7B-44C0-A546-703C423331A1}" dt="2019-04-24T14:23:35.748" v="1395"/>
          <ac:picMkLst>
            <pc:docMk/>
            <pc:sldMk cId="3069508857" sldId="267"/>
            <ac:picMk id="7" creationId="{553A8472-CD1D-4356-A8C9-1BFFADA90437}"/>
          </ac:picMkLst>
        </pc:picChg>
        <pc:picChg chg="add mod">
          <ac:chgData name="Ludvig Björk Förare" userId="e177d31751712923" providerId="LiveId" clId="{56970667-BA7B-44C0-A546-703C423331A1}" dt="2019-04-24T14:23:44.742" v="1398"/>
          <ac:picMkLst>
            <pc:docMk/>
            <pc:sldMk cId="3069508857" sldId="267"/>
            <ac:picMk id="8" creationId="{6908BC72-B830-49D0-A261-FB5CDA4BB489}"/>
          </ac:picMkLst>
        </pc:picChg>
        <pc:picChg chg="add mod ord">
          <ac:chgData name="Ludvig Björk Förare" userId="e177d31751712923" providerId="LiveId" clId="{56970667-BA7B-44C0-A546-703C423331A1}" dt="2019-04-25T19:00:34.191" v="2297" actId="171"/>
          <ac:picMkLst>
            <pc:docMk/>
            <pc:sldMk cId="3069508857" sldId="267"/>
            <ac:picMk id="12" creationId="{CA9DF67B-3043-4AA2-A2B9-666D06CF3AFC}"/>
          </ac:picMkLst>
        </pc:picChg>
      </pc:sldChg>
      <pc:sldChg chg="addSp delSp modSp add modAnim modNotesTx">
        <pc:chgData name="Ludvig Björk Förare" userId="e177d31751712923" providerId="LiveId" clId="{56970667-BA7B-44C0-A546-703C423331A1}" dt="2019-04-25T20:35:40.063" v="3226" actId="20577"/>
        <pc:sldMkLst>
          <pc:docMk/>
          <pc:sldMk cId="1874782500" sldId="268"/>
        </pc:sldMkLst>
        <pc:spChg chg="mod">
          <ac:chgData name="Ludvig Björk Förare" userId="e177d31751712923" providerId="LiveId" clId="{56970667-BA7B-44C0-A546-703C423331A1}" dt="2019-04-25T20:18:02.632" v="2984" actId="20577"/>
          <ac:spMkLst>
            <pc:docMk/>
            <pc:sldMk cId="1874782500" sldId="268"/>
            <ac:spMk id="2" creationId="{7F68E250-A766-4D44-8121-5A79B5D16981}"/>
          </ac:spMkLst>
        </pc:spChg>
        <pc:spChg chg="add del mod">
          <ac:chgData name="Ludvig Björk Förare" userId="e177d31751712923" providerId="LiveId" clId="{56970667-BA7B-44C0-A546-703C423331A1}" dt="2019-04-25T18:40:55.532" v="2040" actId="478"/>
          <ac:spMkLst>
            <pc:docMk/>
            <pc:sldMk cId="1874782500" sldId="268"/>
            <ac:spMk id="4" creationId="{624287BE-66C3-4754-9B1D-FFFBB7ACF712}"/>
          </ac:spMkLst>
        </pc:spChg>
        <pc:spChg chg="del">
          <ac:chgData name="Ludvig Björk Förare" userId="e177d31751712923" providerId="LiveId" clId="{56970667-BA7B-44C0-A546-703C423331A1}" dt="2019-04-24T13:02:57.192" v="862" actId="478"/>
          <ac:spMkLst>
            <pc:docMk/>
            <pc:sldMk cId="1874782500" sldId="268"/>
            <ac:spMk id="6" creationId="{ACBEB9F0-5AA4-40C0-A426-9321E56806F1}"/>
          </ac:spMkLst>
        </pc:spChg>
        <pc:spChg chg="add mod">
          <ac:chgData name="Ludvig Björk Förare" userId="e177d31751712923" providerId="LiveId" clId="{56970667-BA7B-44C0-A546-703C423331A1}" dt="2019-04-25T18:42:49.287" v="2090" actId="1076"/>
          <ac:spMkLst>
            <pc:docMk/>
            <pc:sldMk cId="1874782500" sldId="268"/>
            <ac:spMk id="6" creationId="{CDB1F1F4-C475-4984-9288-40CF4415A452}"/>
          </ac:spMkLst>
        </pc:spChg>
        <pc:picChg chg="add mod ord">
          <ac:chgData name="Ludvig Björk Förare" userId="e177d31751712923" providerId="LiveId" clId="{56970667-BA7B-44C0-A546-703C423331A1}" dt="2019-04-25T18:41:54.041" v="2076"/>
          <ac:picMkLst>
            <pc:docMk/>
            <pc:sldMk cId="1874782500" sldId="268"/>
            <ac:picMk id="3" creationId="{252E5AA8-5A5C-48B3-9A36-84C919B9C523}"/>
          </ac:picMkLst>
        </pc:picChg>
        <pc:picChg chg="add mod ord">
          <ac:chgData name="Ludvig Björk Förare" userId="e177d31751712923" providerId="LiveId" clId="{56970667-BA7B-44C0-A546-703C423331A1}" dt="2019-04-25T18:41:08.819" v="2046" actId="167"/>
          <ac:picMkLst>
            <pc:docMk/>
            <pc:sldMk cId="1874782500" sldId="268"/>
            <ac:picMk id="5" creationId="{A33D7C0F-E8E3-4829-8709-9BB17754FA9F}"/>
          </ac:picMkLst>
        </pc:picChg>
        <pc:picChg chg="add mod">
          <ac:chgData name="Ludvig Björk Förare" userId="e177d31751712923" providerId="LiveId" clId="{56970667-BA7B-44C0-A546-703C423331A1}" dt="2019-04-25T18:43:50.292" v="2107" actId="1076"/>
          <ac:picMkLst>
            <pc:docMk/>
            <pc:sldMk cId="1874782500" sldId="268"/>
            <ac:picMk id="7" creationId="{73C29BE1-88BC-4142-875C-CDBC2FC2DF66}"/>
          </ac:picMkLst>
        </pc:picChg>
      </pc:sldChg>
      <pc:sldChg chg="modSp add del">
        <pc:chgData name="Ludvig Björk Förare" userId="e177d31751712923" providerId="LiveId" clId="{56970667-BA7B-44C0-A546-703C423331A1}" dt="2019-04-24T13:01:48.611" v="830" actId="2696"/>
        <pc:sldMkLst>
          <pc:docMk/>
          <pc:sldMk cId="3701652547" sldId="268"/>
        </pc:sldMkLst>
        <pc:spChg chg="mod">
          <ac:chgData name="Ludvig Björk Förare" userId="e177d31751712923" providerId="LiveId" clId="{56970667-BA7B-44C0-A546-703C423331A1}" dt="2019-04-24T13:01:44.228" v="827" actId="120"/>
          <ac:spMkLst>
            <pc:docMk/>
            <pc:sldMk cId="3701652547" sldId="268"/>
            <ac:spMk id="2" creationId="{5CA30E60-1F4B-4299-9529-31DA34510D9C}"/>
          </ac:spMkLst>
        </pc:spChg>
      </pc:sldChg>
      <pc:sldChg chg="addSp delSp modSp add modAnim">
        <pc:chgData name="Ludvig Björk Förare" userId="e177d31751712923" providerId="LiveId" clId="{56970667-BA7B-44C0-A546-703C423331A1}" dt="2019-04-25T20:44:18.179" v="3301"/>
        <pc:sldMkLst>
          <pc:docMk/>
          <pc:sldMk cId="117058003" sldId="269"/>
        </pc:sldMkLst>
        <pc:spChg chg="mod">
          <ac:chgData name="Ludvig Björk Förare" userId="e177d31751712923" providerId="LiveId" clId="{56970667-BA7B-44C0-A546-703C423331A1}" dt="2019-04-24T13:03:21.642" v="878" actId="20577"/>
          <ac:spMkLst>
            <pc:docMk/>
            <pc:sldMk cId="117058003" sldId="269"/>
            <ac:spMk id="2" creationId="{7F68E250-A766-4D44-8121-5A79B5D16981}"/>
          </ac:spMkLst>
        </pc:spChg>
        <pc:spChg chg="del mod">
          <ac:chgData name="Ludvig Björk Förare" userId="e177d31751712923" providerId="LiveId" clId="{56970667-BA7B-44C0-A546-703C423331A1}" dt="2019-04-25T19:02:28.058" v="2313" actId="478"/>
          <ac:spMkLst>
            <pc:docMk/>
            <pc:sldMk cId="117058003" sldId="269"/>
            <ac:spMk id="4" creationId="{624287BE-66C3-4754-9B1D-FFFBB7ACF712}"/>
          </ac:spMkLst>
        </pc:spChg>
        <pc:spChg chg="add mod">
          <ac:chgData name="Ludvig Björk Förare" userId="e177d31751712923" providerId="LiveId" clId="{56970667-BA7B-44C0-A546-703C423331A1}" dt="2019-04-25T20:40:48.359" v="3269" actId="2710"/>
          <ac:spMkLst>
            <pc:docMk/>
            <pc:sldMk cId="117058003" sldId="269"/>
            <ac:spMk id="6" creationId="{E7C39853-B8A5-4566-9FE6-AA439890366C}"/>
          </ac:spMkLst>
        </pc:spChg>
        <pc:picChg chg="add mod">
          <ac:chgData name="Ludvig Björk Förare" userId="e177d31751712923" providerId="LiveId" clId="{56970667-BA7B-44C0-A546-703C423331A1}" dt="2019-04-25T20:19:31.945" v="2996" actId="1076"/>
          <ac:picMkLst>
            <pc:docMk/>
            <pc:sldMk cId="117058003" sldId="269"/>
            <ac:picMk id="3" creationId="{141481EE-50B1-43DC-B596-BFCF7890BE7B}"/>
          </ac:picMkLst>
        </pc:picChg>
        <pc:picChg chg="add del ord">
          <ac:chgData name="Ludvig Björk Förare" userId="e177d31751712923" providerId="LiveId" clId="{56970667-BA7B-44C0-A546-703C423331A1}" dt="2019-04-25T19:02:26.177" v="2312" actId="478"/>
          <ac:picMkLst>
            <pc:docMk/>
            <pc:sldMk cId="117058003" sldId="269"/>
            <ac:picMk id="5" creationId="{85B82439-2972-44FA-A2A3-D25817373DF9}"/>
          </ac:picMkLst>
        </pc:picChg>
      </pc:sldChg>
      <pc:sldChg chg="add del">
        <pc:chgData name="Ludvig Björk Förare" userId="e177d31751712923" providerId="LiveId" clId="{56970667-BA7B-44C0-A546-703C423331A1}" dt="2019-04-24T13:03:15.838" v="871"/>
        <pc:sldMkLst>
          <pc:docMk/>
          <pc:sldMk cId="3245506571" sldId="269"/>
        </pc:sldMkLst>
      </pc:sldChg>
      <pc:sldChg chg="addSp delSp modSp add mod setBg modAnim">
        <pc:chgData name="Ludvig Björk Förare" userId="e177d31751712923" providerId="LiveId" clId="{56970667-BA7B-44C0-A546-703C423331A1}" dt="2019-04-25T20:25:39.453" v="3037" actId="1036"/>
        <pc:sldMkLst>
          <pc:docMk/>
          <pc:sldMk cId="4274426790" sldId="270"/>
        </pc:sldMkLst>
        <pc:spChg chg="mod">
          <ac:chgData name="Ludvig Björk Förare" userId="e177d31751712923" providerId="LiveId" clId="{56970667-BA7B-44C0-A546-703C423331A1}" dt="2019-04-24T13:21:40.519" v="991" actId="1076"/>
          <ac:spMkLst>
            <pc:docMk/>
            <pc:sldMk cId="4274426790" sldId="270"/>
            <ac:spMk id="2" creationId="{16CB0CDE-FC96-4D46-BC1D-6A97A9BC02FA}"/>
          </ac:spMkLst>
        </pc:spChg>
        <pc:spChg chg="add mod">
          <ac:chgData name="Ludvig Björk Förare" userId="e177d31751712923" providerId="LiveId" clId="{56970667-BA7B-44C0-A546-703C423331A1}" dt="2019-04-25T08:38:06.164" v="1668" actId="164"/>
          <ac:spMkLst>
            <pc:docMk/>
            <pc:sldMk cId="4274426790" sldId="270"/>
            <ac:spMk id="3" creationId="{732C66E9-8258-4018-99B6-4E64A8A31FF4}"/>
          </ac:spMkLst>
        </pc:spChg>
        <pc:spChg chg="del">
          <ac:chgData name="Ludvig Björk Förare" userId="e177d31751712923" providerId="LiveId" clId="{56970667-BA7B-44C0-A546-703C423331A1}" dt="2019-04-24T13:12:27.489" v="924" actId="478"/>
          <ac:spMkLst>
            <pc:docMk/>
            <pc:sldMk cId="4274426790" sldId="270"/>
            <ac:spMk id="7" creationId="{82860D97-BCCF-4121-A442-4CC23D02D8CD}"/>
          </ac:spMkLst>
        </pc:spChg>
        <pc:spChg chg="add mod">
          <ac:chgData name="Ludvig Björk Förare" userId="e177d31751712923" providerId="LiveId" clId="{56970667-BA7B-44C0-A546-703C423331A1}" dt="2019-04-25T08:39:06.938" v="1729" actId="20577"/>
          <ac:spMkLst>
            <pc:docMk/>
            <pc:sldMk cId="4274426790" sldId="270"/>
            <ac:spMk id="7" creationId="{974F0C7E-20EB-4782-86D4-F83A66F65833}"/>
          </ac:spMkLst>
        </pc:spChg>
        <pc:spChg chg="mod">
          <ac:chgData name="Ludvig Björk Förare" userId="e177d31751712923" providerId="LiveId" clId="{56970667-BA7B-44C0-A546-703C423331A1}" dt="2019-04-25T08:39:48.495" v="1769" actId="207"/>
          <ac:spMkLst>
            <pc:docMk/>
            <pc:sldMk cId="4274426790" sldId="270"/>
            <ac:spMk id="11" creationId="{8D4AB5F0-E2EE-44D5-891B-8F16CBBDA72E}"/>
          </ac:spMkLst>
        </pc:spChg>
        <pc:spChg chg="mod">
          <ac:chgData name="Ludvig Björk Förare" userId="e177d31751712923" providerId="LiveId" clId="{56970667-BA7B-44C0-A546-703C423331A1}" dt="2019-04-25T08:38:58.994" v="1712" actId="20577"/>
          <ac:spMkLst>
            <pc:docMk/>
            <pc:sldMk cId="4274426790" sldId="270"/>
            <ac:spMk id="12" creationId="{7D47575B-8485-44C2-938F-6AD179057E9E}"/>
          </ac:spMkLst>
        </pc:spChg>
        <pc:spChg chg="mod">
          <ac:chgData name="Ludvig Björk Förare" userId="e177d31751712923" providerId="LiveId" clId="{56970667-BA7B-44C0-A546-703C423331A1}" dt="2019-04-25T20:24:06.599" v="3005" actId="207"/>
          <ac:spMkLst>
            <pc:docMk/>
            <pc:sldMk cId="4274426790" sldId="270"/>
            <ac:spMk id="14" creationId="{E3ABC694-F05A-4C24-AA34-FDE53D016A2B}"/>
          </ac:spMkLst>
        </pc:spChg>
        <pc:spChg chg="mod">
          <ac:chgData name="Ludvig Björk Förare" userId="e177d31751712923" providerId="LiveId" clId="{56970667-BA7B-44C0-A546-703C423331A1}" dt="2019-04-25T08:39:14.859" v="1739" actId="20577"/>
          <ac:spMkLst>
            <pc:docMk/>
            <pc:sldMk cId="4274426790" sldId="270"/>
            <ac:spMk id="15" creationId="{1EAF7526-027F-4BA3-908E-35618A346121}"/>
          </ac:spMkLst>
        </pc:spChg>
        <pc:spChg chg="mod">
          <ac:chgData name="Ludvig Björk Förare" userId="e177d31751712923" providerId="LiveId" clId="{56970667-BA7B-44C0-A546-703C423331A1}" dt="2019-04-25T20:24:12.880" v="3006" actId="207"/>
          <ac:spMkLst>
            <pc:docMk/>
            <pc:sldMk cId="4274426790" sldId="270"/>
            <ac:spMk id="17" creationId="{81A720F5-4EE7-478D-AAE8-B16EFAC252D1}"/>
          </ac:spMkLst>
        </pc:spChg>
        <pc:spChg chg="mod">
          <ac:chgData name="Ludvig Björk Förare" userId="e177d31751712923" providerId="LiveId" clId="{56970667-BA7B-44C0-A546-703C423331A1}" dt="2019-04-25T08:39:31.416" v="1767" actId="20577"/>
          <ac:spMkLst>
            <pc:docMk/>
            <pc:sldMk cId="4274426790" sldId="270"/>
            <ac:spMk id="18" creationId="{42A836F0-CB60-4BCF-9FF5-672B20B07463}"/>
          </ac:spMkLst>
        </pc:spChg>
        <pc:grpChg chg="add mod topLvl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9" creationId="{6763D5DA-3EDF-47C9-AA98-86DD0C77F329}"/>
          </ac:grpSpMkLst>
        </pc:grpChg>
        <pc:grpChg chg="add mod topLvl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10" creationId="{659B75BB-BF25-4BD9-B3C2-458A9E8B691D}"/>
          </ac:grpSpMkLst>
        </pc:grpChg>
        <pc:grpChg chg="add mod topLvl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13" creationId="{174FC9E8-6E94-4FEF-B4C9-664635C28FBF}"/>
          </ac:grpSpMkLst>
        </pc:grpChg>
        <pc:grpChg chg="add mod topLvl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16" creationId="{4F8B8251-9858-40B9-B8A5-F97A587C6E32}"/>
          </ac:grpSpMkLst>
        </pc:grpChg>
        <pc:grpChg chg="add del mod">
          <ac:chgData name="Ludvig Björk Förare" userId="e177d31751712923" providerId="LiveId" clId="{56970667-BA7B-44C0-A546-703C423331A1}" dt="2019-04-25T08:41:38.574" v="1776" actId="165"/>
          <ac:grpSpMkLst>
            <pc:docMk/>
            <pc:sldMk cId="4274426790" sldId="270"/>
            <ac:grpSpMk id="19" creationId="{F442732A-C7D3-4C43-B205-3F9353E94FAC}"/>
          </ac:grpSpMkLst>
        </pc:grpChg>
        <pc:graphicFrameChg chg="add mod">
          <ac:chgData name="Ludvig Björk Förare" userId="e177d31751712923" providerId="LiveId" clId="{56970667-BA7B-44C0-A546-703C423331A1}" dt="2019-04-25T08:37:05.655" v="1644" actId="167"/>
          <ac:graphicFrameMkLst>
            <pc:docMk/>
            <pc:sldMk cId="4274426790" sldId="270"/>
            <ac:graphicFrameMk id="4" creationId="{E147E405-A314-409A-86E6-FEB5B1493482}"/>
          </ac:graphicFrameMkLst>
        </pc:graphicFrameChg>
        <pc:graphicFrameChg chg="add del mod">
          <ac:chgData name="Ludvig Björk Förare" userId="e177d31751712923" providerId="LiveId" clId="{56970667-BA7B-44C0-A546-703C423331A1}" dt="2019-04-24T13:25:18.559" v="1005" actId="478"/>
          <ac:graphicFrameMkLst>
            <pc:docMk/>
            <pc:sldMk cId="4274426790" sldId="270"/>
            <ac:graphicFrameMk id="5" creationId="{262C66DE-C3A2-4AD4-802E-264512DFC96A}"/>
          </ac:graphicFrameMkLst>
        </pc:graphicFrameChg>
        <pc:graphicFrameChg chg="add del">
          <ac:chgData name="Ludvig Björk Förare" userId="e177d31751712923" providerId="LiveId" clId="{56970667-BA7B-44C0-A546-703C423331A1}" dt="2019-04-24T13:27:26.533" v="1027"/>
          <ac:graphicFrameMkLst>
            <pc:docMk/>
            <pc:sldMk cId="4274426790" sldId="270"/>
            <ac:graphicFrameMk id="6" creationId="{E6EC12C7-4B47-4771-A4C7-C6C8D5B6A3F8}"/>
          </ac:graphicFrameMkLst>
        </pc:graphicFrameChg>
        <pc:graphicFrameChg chg="add mod">
          <ac:chgData name="Ludvig Björk Förare" userId="e177d31751712923" providerId="LiveId" clId="{56970667-BA7B-44C0-A546-703C423331A1}" dt="2019-04-25T20:25:39.453" v="3037" actId="1036"/>
          <ac:graphicFrameMkLst>
            <pc:docMk/>
            <pc:sldMk cId="4274426790" sldId="270"/>
            <ac:graphicFrameMk id="8" creationId="{17A2A8C3-A686-4A38-8F89-2BCC4EBCD60F}"/>
          </ac:graphicFrameMkLst>
        </pc:graphicFrameChg>
        <pc:picChg chg="add del mod ord">
          <ac:chgData name="Ludvig Björk Förare" userId="e177d31751712923" providerId="LiveId" clId="{56970667-BA7B-44C0-A546-703C423331A1}" dt="2019-04-25T08:22:08.812" v="1562" actId="478"/>
          <ac:picMkLst>
            <pc:docMk/>
            <pc:sldMk cId="4274426790" sldId="270"/>
            <ac:picMk id="5" creationId="{E2628526-7301-4A3B-8D3E-CE8019AE2626}"/>
          </ac:picMkLst>
        </pc:picChg>
        <pc:picChg chg="add ord">
          <ac:chgData name="Ludvig Björk Förare" userId="e177d31751712923" providerId="LiveId" clId="{56970667-BA7B-44C0-A546-703C423331A1}" dt="2019-04-25T08:37:18.990" v="1647" actId="167"/>
          <ac:picMkLst>
            <pc:docMk/>
            <pc:sldMk cId="4274426790" sldId="270"/>
            <ac:picMk id="6" creationId="{EB5436B7-A447-4C63-8283-E07DFBDE6426}"/>
          </ac:picMkLst>
        </pc:picChg>
      </pc:sldChg>
      <pc:sldChg chg="addSp delSp modSp add del ord">
        <pc:chgData name="Ludvig Björk Förare" userId="e177d31751712923" providerId="LiveId" clId="{56970667-BA7B-44C0-A546-703C423331A1}" dt="2019-04-25T18:26:44.613" v="1864" actId="2696"/>
        <pc:sldMkLst>
          <pc:docMk/>
          <pc:sldMk cId="3728226094" sldId="271"/>
        </pc:sldMkLst>
        <pc:spChg chg="mod">
          <ac:chgData name="Ludvig Björk Förare" userId="e177d31751712923" providerId="LiveId" clId="{56970667-BA7B-44C0-A546-703C423331A1}" dt="2019-04-24T14:10:02.084" v="1280" actId="20577"/>
          <ac:spMkLst>
            <pc:docMk/>
            <pc:sldMk cId="3728226094" sldId="271"/>
            <ac:spMk id="2" creationId="{F1547817-4151-4482-A618-57B0DD63A7FB}"/>
          </ac:spMkLst>
        </pc:spChg>
        <pc:spChg chg="add del mod">
          <ac:chgData name="Ludvig Björk Förare" userId="e177d31751712923" providerId="LiveId" clId="{56970667-BA7B-44C0-A546-703C423331A1}" dt="2019-04-25T18:26:27.737" v="1863" actId="20577"/>
          <ac:spMkLst>
            <pc:docMk/>
            <pc:sldMk cId="3728226094" sldId="271"/>
            <ac:spMk id="3" creationId="{62ACA48E-92F9-4C65-B6A8-FBF467C32B60}"/>
          </ac:spMkLst>
        </pc:spChg>
        <pc:spChg chg="add del mod">
          <ac:chgData name="Ludvig Björk Förare" userId="e177d31751712923" providerId="LiveId" clId="{56970667-BA7B-44C0-A546-703C423331A1}" dt="2019-04-25T16:52:00.063" v="1813" actId="478"/>
          <ac:spMkLst>
            <pc:docMk/>
            <pc:sldMk cId="3728226094" sldId="271"/>
            <ac:spMk id="5" creationId="{DC41540A-5940-45C7-B2DE-7534675D1FEA}"/>
          </ac:spMkLst>
        </pc:spChg>
      </pc:sldChg>
      <pc:sldChg chg="addSp delSp modSp add modAnim modNotesTx">
        <pc:chgData name="Ludvig Björk Förare" userId="e177d31751712923" providerId="LiveId" clId="{56970667-BA7B-44C0-A546-703C423331A1}" dt="2019-04-25T20:43:37.625" v="3298" actId="2710"/>
        <pc:sldMkLst>
          <pc:docMk/>
          <pc:sldMk cId="2719180673" sldId="272"/>
        </pc:sldMkLst>
        <pc:spChg chg="mod">
          <ac:chgData name="Ludvig Björk Förare" userId="e177d31751712923" providerId="LiveId" clId="{56970667-BA7B-44C0-A546-703C423331A1}" dt="2019-04-24T14:26:14.442" v="1439" actId="20577"/>
          <ac:spMkLst>
            <pc:docMk/>
            <pc:sldMk cId="2719180673" sldId="272"/>
            <ac:spMk id="2" creationId="{7F68E250-A766-4D44-8121-5A79B5D16981}"/>
          </ac:spMkLst>
        </pc:spChg>
        <pc:spChg chg="add mod">
          <ac:chgData name="Ludvig Björk Förare" userId="e177d31751712923" providerId="LiveId" clId="{56970667-BA7B-44C0-A546-703C423331A1}" dt="2019-04-25T20:43:37.625" v="3298" actId="2710"/>
          <ac:spMkLst>
            <pc:docMk/>
            <pc:sldMk cId="2719180673" sldId="272"/>
            <ac:spMk id="3" creationId="{FD6F9CAB-9C92-4F9F-888A-4FDE182AF2D8}"/>
          </ac:spMkLst>
        </pc:spChg>
        <pc:spChg chg="del mod">
          <ac:chgData name="Ludvig Björk Förare" userId="e177d31751712923" providerId="LiveId" clId="{56970667-BA7B-44C0-A546-703C423331A1}" dt="2019-04-25T19:04:11.937" v="2335" actId="478"/>
          <ac:spMkLst>
            <pc:docMk/>
            <pc:sldMk cId="2719180673" sldId="272"/>
            <ac:spMk id="4" creationId="{624287BE-66C3-4754-9B1D-FFFBB7ACF712}"/>
          </ac:spMkLst>
        </pc:spChg>
        <pc:picChg chg="add ord">
          <ac:chgData name="Ludvig Björk Förare" userId="e177d31751712923" providerId="LiveId" clId="{56970667-BA7B-44C0-A546-703C423331A1}" dt="2019-04-25T08:21:30.640" v="1535" actId="167"/>
          <ac:picMkLst>
            <pc:docMk/>
            <pc:sldMk cId="2719180673" sldId="272"/>
            <ac:picMk id="5" creationId="{CCBD2A06-D5D9-4C32-BBC4-C5F150FB7A22}"/>
          </ac:picMkLst>
        </pc:picChg>
        <pc:picChg chg="add mod">
          <ac:chgData name="Ludvig Björk Förare" userId="e177d31751712923" providerId="LiveId" clId="{56970667-BA7B-44C0-A546-703C423331A1}" dt="2019-04-25T20:11:01.125" v="2762" actId="1076"/>
          <ac:picMkLst>
            <pc:docMk/>
            <pc:sldMk cId="2719180673" sldId="272"/>
            <ac:picMk id="6" creationId="{1535FF7F-640E-4651-BDE2-373A23035E45}"/>
          </ac:picMkLst>
        </pc:picChg>
      </pc:sldChg>
      <pc:sldChg chg="addSp delSp modSp add modAnim">
        <pc:chgData name="Ludvig Björk Förare" userId="e177d31751712923" providerId="LiveId" clId="{56970667-BA7B-44C0-A546-703C423331A1}" dt="2019-04-25T20:43:14.719" v="3294" actId="1076"/>
        <pc:sldMkLst>
          <pc:docMk/>
          <pc:sldMk cId="2910109453" sldId="273"/>
        </pc:sldMkLst>
        <pc:spChg chg="mod">
          <ac:chgData name="Ludvig Björk Förare" userId="e177d31751712923" providerId="LiveId" clId="{56970667-BA7B-44C0-A546-703C423331A1}" dt="2019-04-24T14:26:37.887" v="1447" actId="20577"/>
          <ac:spMkLst>
            <pc:docMk/>
            <pc:sldMk cId="2910109453" sldId="273"/>
            <ac:spMk id="2" creationId="{7F68E250-A766-4D44-8121-5A79B5D16981}"/>
          </ac:spMkLst>
        </pc:spChg>
        <pc:spChg chg="del">
          <ac:chgData name="Ludvig Björk Förare" userId="e177d31751712923" providerId="LiveId" clId="{56970667-BA7B-44C0-A546-703C423331A1}" dt="2019-04-24T14:26:40.256" v="1448" actId="478"/>
          <ac:spMkLst>
            <pc:docMk/>
            <pc:sldMk cId="2910109453" sldId="273"/>
            <ac:spMk id="4" creationId="{624287BE-66C3-4754-9B1D-FFFBB7ACF712}"/>
          </ac:spMkLst>
        </pc:spChg>
        <pc:spChg chg="add mod">
          <ac:chgData name="Ludvig Björk Förare" userId="e177d31751712923" providerId="LiveId" clId="{56970667-BA7B-44C0-A546-703C423331A1}" dt="2019-04-25T20:43:11.228" v="3292" actId="1076"/>
          <ac:spMkLst>
            <pc:docMk/>
            <pc:sldMk cId="2910109453" sldId="273"/>
            <ac:spMk id="9" creationId="{A6BB44EF-BF05-4901-A21E-7B671A1D8B8A}"/>
          </ac:spMkLst>
        </pc:spChg>
        <pc:picChg chg="add ord">
          <ac:chgData name="Ludvig Björk Förare" userId="e177d31751712923" providerId="LiveId" clId="{56970667-BA7B-44C0-A546-703C423331A1}" dt="2019-04-25T08:21:35.738" v="1537" actId="167"/>
          <ac:picMkLst>
            <pc:docMk/>
            <pc:sldMk cId="2910109453" sldId="273"/>
            <ac:picMk id="3" creationId="{47E128DD-D1A1-42D3-A5C1-B5DD54F9D639}"/>
          </ac:picMkLst>
        </pc:picChg>
        <pc:picChg chg="add del mod">
          <ac:chgData name="Ludvig Björk Förare" userId="e177d31751712923" providerId="LiveId" clId="{56970667-BA7B-44C0-A546-703C423331A1}" dt="2019-04-25T19:04:08.716" v="2334"/>
          <ac:picMkLst>
            <pc:docMk/>
            <pc:sldMk cId="2910109453" sldId="273"/>
            <ac:picMk id="4" creationId="{0F583DBA-8A37-4CF2-8864-EE6FD644CC5C}"/>
          </ac:picMkLst>
        </pc:picChg>
        <pc:picChg chg="add mod">
          <ac:chgData name="Ludvig Björk Förare" userId="e177d31751712923" providerId="LiveId" clId="{56970667-BA7B-44C0-A546-703C423331A1}" dt="2019-04-25T20:43:14.719" v="3294" actId="1076"/>
          <ac:picMkLst>
            <pc:docMk/>
            <pc:sldMk cId="2910109453" sldId="273"/>
            <ac:picMk id="6" creationId="{94F2C9A0-4353-4C0F-91B5-DB659F110EC5}"/>
          </ac:picMkLst>
        </pc:picChg>
        <pc:picChg chg="add mod">
          <ac:chgData name="Ludvig Björk Förare" userId="e177d31751712923" providerId="LiveId" clId="{56970667-BA7B-44C0-A546-703C423331A1}" dt="2019-04-25T20:43:12.705" v="3293" actId="1076"/>
          <ac:picMkLst>
            <pc:docMk/>
            <pc:sldMk cId="2910109453" sldId="273"/>
            <ac:picMk id="8" creationId="{41C2D620-A8BC-411D-A3B9-1A7253DE28B9}"/>
          </ac:picMkLst>
        </pc:picChg>
      </pc:sldChg>
      <pc:sldChg chg="modSp modAnim">
        <pc:chgData name="Ludvig Björk Förare" userId="e177d31751712923" providerId="LiveId" clId="{56970667-BA7B-44C0-A546-703C423331A1}" dt="2019-04-25T20:14:54.625" v="2960" actId="6549"/>
        <pc:sldMkLst>
          <pc:docMk/>
          <pc:sldMk cId="3258567675" sldId="274"/>
        </pc:sldMkLst>
        <pc:spChg chg="mod">
          <ac:chgData name="Ludvig Björk Förare" userId="e177d31751712923" providerId="LiveId" clId="{56970667-BA7B-44C0-A546-703C423331A1}" dt="2019-04-25T20:14:54.625" v="2960" actId="6549"/>
          <ac:spMkLst>
            <pc:docMk/>
            <pc:sldMk cId="3258567675" sldId="274"/>
            <ac:spMk id="4" creationId="{AC970825-B44F-42B4-A4D6-F80C99957A6D}"/>
          </ac:spMkLst>
        </pc:spChg>
      </pc:sldChg>
      <pc:sldChg chg="addSp delSp modSp add ord addAnim delAnim modAnim">
        <pc:chgData name="Ludvig Björk Förare" userId="e177d31751712923" providerId="LiveId" clId="{56970667-BA7B-44C0-A546-703C423331A1}" dt="2019-04-25T20:42:58.146" v="3291" actId="1076"/>
        <pc:sldMkLst>
          <pc:docMk/>
          <pc:sldMk cId="232135747" sldId="275"/>
        </pc:sldMkLst>
        <pc:spChg chg="del">
          <ac:chgData name="Ludvig Björk Förare" userId="e177d31751712923" providerId="LiveId" clId="{56970667-BA7B-44C0-A546-703C423331A1}" dt="2019-04-25T19:11:36.663" v="2376"/>
          <ac:spMkLst>
            <pc:docMk/>
            <pc:sldMk cId="232135747" sldId="275"/>
            <ac:spMk id="6" creationId="{A84132C5-9748-4525-BC10-B2C063511EFA}"/>
          </ac:spMkLst>
        </pc:spChg>
        <pc:spChg chg="del">
          <ac:chgData name="Ludvig Björk Förare" userId="e177d31751712923" providerId="LiveId" clId="{56970667-BA7B-44C0-A546-703C423331A1}" dt="2019-04-25T19:09:42.144" v="2353" actId="478"/>
          <ac:spMkLst>
            <pc:docMk/>
            <pc:sldMk cId="232135747" sldId="275"/>
            <ac:spMk id="8" creationId="{2893F82F-C023-4085-95FA-DCF30599111B}"/>
          </ac:spMkLst>
        </pc:spChg>
        <pc:spChg chg="add del">
          <ac:chgData name="Ludvig Björk Förare" userId="e177d31751712923" providerId="LiveId" clId="{56970667-BA7B-44C0-A546-703C423331A1}" dt="2019-04-25T19:12:20.973" v="2383"/>
          <ac:spMkLst>
            <pc:docMk/>
            <pc:sldMk cId="232135747" sldId="275"/>
            <ac:spMk id="11" creationId="{3D7375F3-81FE-4DED-BC9D-D172D3AAC470}"/>
          </ac:spMkLst>
        </pc:spChg>
        <pc:spChg chg="add mod">
          <ac:chgData name="Ludvig Björk Förare" userId="e177d31751712923" providerId="LiveId" clId="{56970667-BA7B-44C0-A546-703C423331A1}" dt="2019-04-25T20:42:58.146" v="3291" actId="1076"/>
          <ac:spMkLst>
            <pc:docMk/>
            <pc:sldMk cId="232135747" sldId="275"/>
            <ac:spMk id="14" creationId="{6E49507C-741B-4A96-B0B2-A5C1B28F069B}"/>
          </ac:spMkLst>
        </pc:spChg>
        <pc:picChg chg="del">
          <ac:chgData name="Ludvig Björk Förare" userId="e177d31751712923" providerId="LiveId" clId="{56970667-BA7B-44C0-A546-703C423331A1}" dt="2019-04-25T19:10:03.091" v="2362" actId="478"/>
          <ac:picMkLst>
            <pc:docMk/>
            <pc:sldMk cId="232135747" sldId="275"/>
            <ac:picMk id="12" creationId="{88BFBCB6-5F17-41D4-80FA-18F84FE764A1}"/>
          </ac:picMkLst>
        </pc:picChg>
        <pc:picChg chg="add del">
          <ac:chgData name="Ludvig Björk Förare" userId="e177d31751712923" providerId="LiveId" clId="{56970667-BA7B-44C0-A546-703C423331A1}" dt="2019-04-25T19:09:48.604" v="2356" actId="478"/>
          <ac:picMkLst>
            <pc:docMk/>
            <pc:sldMk cId="232135747" sldId="275"/>
            <ac:picMk id="13" creationId="{B5E64A45-0B33-4268-8271-264C23CC5CB2}"/>
          </ac:picMkLst>
        </pc:picChg>
      </pc:sldChg>
      <pc:sldChg chg="add del">
        <pc:chgData name="Ludvig Björk Förare" userId="e177d31751712923" providerId="LiveId" clId="{56970667-BA7B-44C0-A546-703C423331A1}" dt="2019-04-25T19:09:34.649" v="2351" actId="2696"/>
        <pc:sldMkLst>
          <pc:docMk/>
          <pc:sldMk cId="1458593593" sldId="275"/>
        </pc:sldMkLst>
      </pc:sldChg>
    </pc:docChg>
  </pc:docChgLst>
  <pc:docChgLst>
    <pc:chgData name="Sandra Andersson" userId="f442d28c1d2f5c01" providerId="LiveId" clId="{945561DD-247A-4DFB-8DC7-95947EAC5E99}"/>
    <pc:docChg chg="undo custSel mod addSld modSld sldOrd">
      <pc:chgData name="Sandra Andersson" userId="f442d28c1d2f5c01" providerId="LiveId" clId="{945561DD-247A-4DFB-8DC7-95947EAC5E99}" dt="2019-04-25T20:49:46.462" v="5370" actId="20577"/>
      <pc:docMkLst>
        <pc:docMk/>
      </pc:docMkLst>
      <pc:sldChg chg="addSp delSp modSp mod setBg modAnim setClrOvrMap modNotesTx">
        <pc:chgData name="Sandra Andersson" userId="f442d28c1d2f5c01" providerId="LiveId" clId="{945561DD-247A-4DFB-8DC7-95947EAC5E99}" dt="2019-04-25T19:17:46.401" v="4549" actId="20577"/>
        <pc:sldMkLst>
          <pc:docMk/>
          <pc:sldMk cId="508956810" sldId="258"/>
        </pc:sldMkLst>
        <pc:spChg chg="mod">
          <ac:chgData name="Sandra Andersson" userId="f442d28c1d2f5c01" providerId="LiveId" clId="{945561DD-247A-4DFB-8DC7-95947EAC5E99}" dt="2019-04-25T08:46:22.253" v="9" actId="26606"/>
          <ac:spMkLst>
            <pc:docMk/>
            <pc:sldMk cId="508956810" sldId="258"/>
            <ac:spMk id="2" creationId="{5A68414B-276F-41F0-A356-A480859D9989}"/>
          </ac:spMkLst>
        </pc:spChg>
        <pc:spChg chg="add del mod">
          <ac:chgData name="Sandra Andersson" userId="f442d28c1d2f5c01" providerId="LiveId" clId="{945561DD-247A-4DFB-8DC7-95947EAC5E99}" dt="2019-04-25T08:47:00.220" v="11"/>
          <ac:spMkLst>
            <pc:docMk/>
            <pc:sldMk cId="508956810" sldId="258"/>
            <ac:spMk id="3" creationId="{B8FC6345-1F22-4BEF-80AB-150E4EDCC364}"/>
          </ac:spMkLst>
        </pc:spChg>
        <pc:spChg chg="add del mod">
          <ac:chgData name="Sandra Andersson" userId="f442d28c1d2f5c01" providerId="LiveId" clId="{945561DD-247A-4DFB-8DC7-95947EAC5E99}" dt="2019-04-25T08:47:03.793" v="13"/>
          <ac:spMkLst>
            <pc:docMk/>
            <pc:sldMk cId="508956810" sldId="258"/>
            <ac:spMk id="4" creationId="{C2E8862A-A919-49D9-B748-FD6BD4B48FB1}"/>
          </ac:spMkLst>
        </pc:spChg>
        <pc:spChg chg="add del mod">
          <ac:chgData name="Sandra Andersson" userId="f442d28c1d2f5c01" providerId="LiveId" clId="{945561DD-247A-4DFB-8DC7-95947EAC5E99}" dt="2019-04-25T08:47:11.413" v="15"/>
          <ac:spMkLst>
            <pc:docMk/>
            <pc:sldMk cId="508956810" sldId="258"/>
            <ac:spMk id="5" creationId="{9F330C0E-9B2D-4603-A34B-5FA46BE5C67B}"/>
          </ac:spMkLst>
        </pc:spChg>
        <pc:spChg chg="add del mod">
          <ac:chgData name="Sandra Andersson" userId="f442d28c1d2f5c01" providerId="LiveId" clId="{945561DD-247A-4DFB-8DC7-95947EAC5E99}" dt="2019-04-25T08:47:15.063" v="17"/>
          <ac:spMkLst>
            <pc:docMk/>
            <pc:sldMk cId="508956810" sldId="258"/>
            <ac:spMk id="6" creationId="{B888315D-F510-4A0D-97B6-8DEFC0E8FD55}"/>
          </ac:spMkLst>
        </pc:spChg>
        <pc:spChg chg="add del">
          <ac:chgData name="Sandra Andersson" userId="f442d28c1d2f5c01" providerId="LiveId" clId="{945561DD-247A-4DFB-8DC7-95947EAC5E99}" dt="2019-04-25T08:45:49.117" v="1" actId="26606"/>
          <ac:spMkLst>
            <pc:docMk/>
            <pc:sldMk cId="508956810" sldId="258"/>
            <ac:spMk id="13" creationId="{97DA9AFD-E18C-430E-9789-DB1063D4F017}"/>
          </ac:spMkLst>
        </pc:spChg>
        <pc:spChg chg="add del">
          <ac:chgData name="Sandra Andersson" userId="f442d28c1d2f5c01" providerId="LiveId" clId="{945561DD-247A-4DFB-8DC7-95947EAC5E99}" dt="2019-04-25T08:45:49.117" v="1" actId="26606"/>
          <ac:spMkLst>
            <pc:docMk/>
            <pc:sldMk cId="508956810" sldId="258"/>
            <ac:spMk id="18" creationId="{33F10E2D-8FFE-4EA2-A7E5-21091F2EBE74}"/>
          </ac:spMkLst>
        </pc:spChg>
        <pc:spChg chg="add del">
          <ac:chgData name="Sandra Andersson" userId="f442d28c1d2f5c01" providerId="LiveId" clId="{945561DD-247A-4DFB-8DC7-95947EAC5E99}" dt="2019-04-25T08:45:58.397" v="5" actId="26606"/>
          <ac:spMkLst>
            <pc:docMk/>
            <pc:sldMk cId="508956810" sldId="258"/>
            <ac:spMk id="19" creationId="{97EF6CE1-A1CD-4E7C-836A-7FE57149AE5C}"/>
          </ac:spMkLst>
        </pc:spChg>
        <pc:spChg chg="add del">
          <ac:chgData name="Sandra Andersson" userId="f442d28c1d2f5c01" providerId="LiveId" clId="{945561DD-247A-4DFB-8DC7-95947EAC5E99}" dt="2019-04-25T08:45:54.756" v="3" actId="26606"/>
          <ac:spMkLst>
            <pc:docMk/>
            <pc:sldMk cId="508956810" sldId="258"/>
            <ac:spMk id="20" creationId="{0267D659-7171-4FB8-9C70-F954B7677D9E}"/>
          </ac:spMkLst>
        </pc:spChg>
        <pc:spChg chg="add del">
          <ac:chgData name="Sandra Andersson" userId="f442d28c1d2f5c01" providerId="LiveId" clId="{945561DD-247A-4DFB-8DC7-95947EAC5E99}" dt="2019-04-25T08:45:54.756" v="3" actId="26606"/>
          <ac:spMkLst>
            <pc:docMk/>
            <pc:sldMk cId="508956810" sldId="258"/>
            <ac:spMk id="22" creationId="{B33DBEF2-0A54-4CCF-952F-ABFA981C6472}"/>
          </ac:spMkLst>
        </pc:spChg>
        <pc:spChg chg="add del">
          <ac:chgData name="Sandra Andersson" userId="f442d28c1d2f5c01" providerId="LiveId" clId="{945561DD-247A-4DFB-8DC7-95947EAC5E99}" dt="2019-04-25T08:45:58.397" v="5" actId="26606"/>
          <ac:spMkLst>
            <pc:docMk/>
            <pc:sldMk cId="508956810" sldId="258"/>
            <ac:spMk id="24" creationId="{CEA861C5-3CE8-4AD0-925C-836509B24AF6}"/>
          </ac:spMkLst>
        </pc:spChg>
        <pc:spChg chg="add del">
          <ac:chgData name="Sandra Andersson" userId="f442d28c1d2f5c01" providerId="LiveId" clId="{945561DD-247A-4DFB-8DC7-95947EAC5E99}" dt="2019-04-25T08:45:59.383" v="7" actId="26606"/>
          <ac:spMkLst>
            <pc:docMk/>
            <pc:sldMk cId="508956810" sldId="258"/>
            <ac:spMk id="27" creationId="{49EC5C96-A5B7-48AF-865B-32EA92606F85}"/>
          </ac:spMkLst>
        </pc:spChg>
        <pc:spChg chg="add del">
          <ac:chgData name="Sandra Andersson" userId="f442d28c1d2f5c01" providerId="LiveId" clId="{945561DD-247A-4DFB-8DC7-95947EAC5E99}" dt="2019-04-25T08:45:59.383" v="7" actId="26606"/>
          <ac:spMkLst>
            <pc:docMk/>
            <pc:sldMk cId="508956810" sldId="258"/>
            <ac:spMk id="29" creationId="{5C9F31C1-4E46-4A89-877A-24BBC6D3F47D}"/>
          </ac:spMkLst>
        </pc:spChg>
        <pc:spChg chg="add del">
          <ac:chgData name="Sandra Andersson" userId="f442d28c1d2f5c01" providerId="LiveId" clId="{945561DD-247A-4DFB-8DC7-95947EAC5E99}" dt="2019-04-25T08:45:59.383" v="7" actId="26606"/>
          <ac:spMkLst>
            <pc:docMk/>
            <pc:sldMk cId="508956810" sldId="258"/>
            <ac:spMk id="30" creationId="{9F8CD012-29F5-45B8-83DF-393C0A213BB2}"/>
          </ac:spMkLst>
        </pc:spChg>
        <pc:spChg chg="add del">
          <ac:chgData name="Sandra Andersson" userId="f442d28c1d2f5c01" providerId="LiveId" clId="{945561DD-247A-4DFB-8DC7-95947EAC5E99}" dt="2019-04-25T08:45:59.383" v="7" actId="26606"/>
          <ac:spMkLst>
            <pc:docMk/>
            <pc:sldMk cId="508956810" sldId="258"/>
            <ac:spMk id="32" creationId="{D5807261-5AA8-4462-847C-7789D26717C1}"/>
          </ac:spMkLst>
        </pc:spChg>
        <pc:spChg chg="add mod">
          <ac:chgData name="Sandra Andersson" userId="f442d28c1d2f5c01" providerId="LiveId" clId="{945561DD-247A-4DFB-8DC7-95947EAC5E99}" dt="2019-04-25T19:17:46.401" v="4549" actId="20577"/>
          <ac:spMkLst>
            <pc:docMk/>
            <pc:sldMk cId="508956810" sldId="258"/>
            <ac:spMk id="33" creationId="{CF2DB3E8-6BCB-4BD6-BB18-7EF8251166F1}"/>
          </ac:spMkLst>
        </pc:spChg>
        <pc:spChg chg="add del">
          <ac:chgData name="Sandra Andersson" userId="f442d28c1d2f5c01" providerId="LiveId" clId="{945561DD-247A-4DFB-8DC7-95947EAC5E99}" dt="2019-04-25T08:46:22.253" v="9" actId="26606"/>
          <ac:spMkLst>
            <pc:docMk/>
            <pc:sldMk cId="508956810" sldId="258"/>
            <ac:spMk id="36" creationId="{97DA9AFD-E18C-430E-9789-DB1063D4F017}"/>
          </ac:spMkLst>
        </pc:spChg>
        <pc:spChg chg="add del">
          <ac:chgData name="Sandra Andersson" userId="f442d28c1d2f5c01" providerId="LiveId" clId="{945561DD-247A-4DFB-8DC7-95947EAC5E99}" dt="2019-04-25T08:46:22.253" v="9" actId="26606"/>
          <ac:spMkLst>
            <pc:docMk/>
            <pc:sldMk cId="508956810" sldId="258"/>
            <ac:spMk id="37" creationId="{33F10E2D-8FFE-4EA2-A7E5-21091F2EBE74}"/>
          </ac:spMkLst>
        </pc:spChg>
        <pc:spChg chg="add mod">
          <ac:chgData name="Sandra Andersson" userId="f442d28c1d2f5c01" providerId="LiveId" clId="{945561DD-247A-4DFB-8DC7-95947EAC5E99}" dt="2019-04-25T08:48:03.184" v="26" actId="20577"/>
          <ac:spMkLst>
            <pc:docMk/>
            <pc:sldMk cId="508956810" sldId="258"/>
            <ac:spMk id="38" creationId="{88D06A42-8461-45C1-A3A6-C07B346321B9}"/>
          </ac:spMkLst>
        </pc:spChg>
        <pc:spChg chg="add mod">
          <ac:chgData name="Sandra Andersson" userId="f442d28c1d2f5c01" providerId="LiveId" clId="{945561DD-247A-4DFB-8DC7-95947EAC5E99}" dt="2019-04-25T19:16:50.833" v="4441" actId="20577"/>
          <ac:spMkLst>
            <pc:docMk/>
            <pc:sldMk cId="508956810" sldId="258"/>
            <ac:spMk id="39" creationId="{97CAC584-63AF-4261-8843-116DCED5D0CD}"/>
          </ac:spMkLst>
        </pc:spChg>
        <pc:spChg chg="add mod">
          <ac:chgData name="Sandra Andersson" userId="f442d28c1d2f5c01" providerId="LiveId" clId="{945561DD-247A-4DFB-8DC7-95947EAC5E99}" dt="2019-04-25T19:17:27.193" v="4501" actId="20577"/>
          <ac:spMkLst>
            <pc:docMk/>
            <pc:sldMk cId="508956810" sldId="258"/>
            <ac:spMk id="40" creationId="{F614110F-9778-4DF1-BA22-6D568EE27796}"/>
          </ac:spMkLst>
        </pc:spChg>
        <pc:spChg chg="add mod">
          <ac:chgData name="Sandra Andersson" userId="f442d28c1d2f5c01" providerId="LiveId" clId="{945561DD-247A-4DFB-8DC7-95947EAC5E99}" dt="2019-04-25T19:17:41.772" v="4547" actId="20577"/>
          <ac:spMkLst>
            <pc:docMk/>
            <pc:sldMk cId="508956810" sldId="258"/>
            <ac:spMk id="41" creationId="{E153F8B2-B5F7-47DE-A1E0-A8AC7FDB5D2E}"/>
          </ac:spMkLst>
        </pc:spChg>
        <pc:picChg chg="add del mod">
          <ac:chgData name="Sandra Andersson" userId="f442d28c1d2f5c01" providerId="LiveId" clId="{945561DD-247A-4DFB-8DC7-95947EAC5E99}" dt="2019-04-25T09:12:40.768" v="464" actId="1076"/>
          <ac:picMkLst>
            <pc:docMk/>
            <pc:sldMk cId="508956810" sldId="258"/>
            <ac:picMk id="8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5:49.117" v="1" actId="26606"/>
          <ac:picMkLst>
            <pc:docMk/>
            <pc:sldMk cId="508956810" sldId="258"/>
            <ac:picMk id="11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5:54.756" v="3" actId="26606"/>
          <ac:picMkLst>
            <pc:docMk/>
            <pc:sldMk cId="508956810" sldId="258"/>
            <ac:picMk id="21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5:58.397" v="5" actId="26606"/>
          <ac:picMkLst>
            <pc:docMk/>
            <pc:sldMk cId="508956810" sldId="258"/>
            <ac:picMk id="25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5:59.383" v="7" actId="26606"/>
          <ac:picMkLst>
            <pc:docMk/>
            <pc:sldMk cId="508956810" sldId="258"/>
            <ac:picMk id="31" creationId="{AD98DD1A-E266-4091-AAD2-0949E77E12D2}"/>
          </ac:picMkLst>
        </pc:picChg>
        <pc:picChg chg="add del">
          <ac:chgData name="Sandra Andersson" userId="f442d28c1d2f5c01" providerId="LiveId" clId="{945561DD-247A-4DFB-8DC7-95947EAC5E99}" dt="2019-04-25T08:46:22.253" v="9" actId="26606"/>
          <ac:picMkLst>
            <pc:docMk/>
            <pc:sldMk cId="508956810" sldId="258"/>
            <ac:picMk id="34" creationId="{AD98DD1A-E266-4091-AAD2-0949E77E12D2}"/>
          </ac:picMkLst>
        </pc:picChg>
        <pc:cxnChg chg="add del">
          <ac:chgData name="Sandra Andersson" userId="f442d28c1d2f5c01" providerId="LiveId" clId="{945561DD-247A-4DFB-8DC7-95947EAC5E99}" dt="2019-04-25T08:45:58.397" v="5" actId="26606"/>
          <ac:cxnSpMkLst>
            <pc:docMk/>
            <pc:sldMk cId="508956810" sldId="258"/>
            <ac:cxnSpMk id="15" creationId="{EDB3FAAF-5FDF-4576-8E8B-8BE25DB82ABA}"/>
          </ac:cxnSpMkLst>
        </pc:cxnChg>
        <pc:cxnChg chg="add del">
          <ac:chgData name="Sandra Andersson" userId="f442d28c1d2f5c01" providerId="LiveId" clId="{945561DD-247A-4DFB-8DC7-95947EAC5E99}" dt="2019-04-25T08:45:49.117" v="1" actId="26606"/>
          <ac:cxnSpMkLst>
            <pc:docMk/>
            <pc:sldMk cId="508956810" sldId="258"/>
            <ac:cxnSpMk id="16" creationId="{12703091-5792-4A74-A935-4B885713E569}"/>
          </ac:cxnSpMkLst>
        </pc:cxnChg>
        <pc:cxnChg chg="add del">
          <ac:chgData name="Sandra Andersson" userId="f442d28c1d2f5c01" providerId="LiveId" clId="{945561DD-247A-4DFB-8DC7-95947EAC5E99}" dt="2019-04-25T08:45:58.397" v="5" actId="26606"/>
          <ac:cxnSpMkLst>
            <pc:docMk/>
            <pc:sldMk cId="508956810" sldId="258"/>
            <ac:cxnSpMk id="17" creationId="{AA94FB8C-E571-44EE-B6FB-9D4D378B5CA7}"/>
          </ac:cxnSpMkLst>
        </pc:cxnChg>
        <pc:cxnChg chg="add del">
          <ac:chgData name="Sandra Andersson" userId="f442d28c1d2f5c01" providerId="LiveId" clId="{945561DD-247A-4DFB-8DC7-95947EAC5E99}" dt="2019-04-25T08:45:59.383" v="7" actId="26606"/>
          <ac:cxnSpMkLst>
            <pc:docMk/>
            <pc:sldMk cId="508956810" sldId="258"/>
            <ac:cxnSpMk id="23" creationId="{99B864D8-020F-455C-951E-BECB1D7E9E86}"/>
          </ac:cxnSpMkLst>
        </pc:cxnChg>
        <pc:cxnChg chg="add del">
          <ac:chgData name="Sandra Andersson" userId="f442d28c1d2f5c01" providerId="LiveId" clId="{945561DD-247A-4DFB-8DC7-95947EAC5E99}" dt="2019-04-25T08:45:59.383" v="7" actId="26606"/>
          <ac:cxnSpMkLst>
            <pc:docMk/>
            <pc:sldMk cId="508956810" sldId="258"/>
            <ac:cxnSpMk id="28" creationId="{87D3361C-8AD4-4C09-8E01-4332488617AB}"/>
          </ac:cxnSpMkLst>
        </pc:cxnChg>
        <pc:cxnChg chg="add del">
          <ac:chgData name="Sandra Andersson" userId="f442d28c1d2f5c01" providerId="LiveId" clId="{945561DD-247A-4DFB-8DC7-95947EAC5E99}" dt="2019-04-25T08:46:22.253" v="9" actId="26606"/>
          <ac:cxnSpMkLst>
            <pc:docMk/>
            <pc:sldMk cId="508956810" sldId="258"/>
            <ac:cxnSpMk id="35" creationId="{12703091-5792-4A74-A935-4B885713E569}"/>
          </ac:cxnSpMkLst>
        </pc:cxnChg>
      </pc:sldChg>
      <pc:sldChg chg="addSp delSp modSp modAnim modNotesTx">
        <pc:chgData name="Sandra Andersson" userId="f442d28c1d2f5c01" providerId="LiveId" clId="{945561DD-247A-4DFB-8DC7-95947EAC5E99}" dt="2019-04-25T19:19:18.059" v="4599" actId="20577"/>
        <pc:sldMkLst>
          <pc:docMk/>
          <pc:sldMk cId="3774739185" sldId="261"/>
        </pc:sldMkLst>
        <pc:spChg chg="del mod">
          <ac:chgData name="Sandra Andersson" userId="f442d28c1d2f5c01" providerId="LiveId" clId="{945561DD-247A-4DFB-8DC7-95947EAC5E99}" dt="2019-04-25T10:17:07.880" v="1547" actId="478"/>
          <ac:spMkLst>
            <pc:docMk/>
            <pc:sldMk cId="3774739185" sldId="261"/>
            <ac:spMk id="3" creationId="{780F8B95-010B-4547-939C-6CFA64213A02}"/>
          </ac:spMkLst>
        </pc:spChg>
        <pc:spChg chg="del">
          <ac:chgData name="Sandra Andersson" userId="f442d28c1d2f5c01" providerId="LiveId" clId="{945561DD-247A-4DFB-8DC7-95947EAC5E99}" dt="2019-04-25T10:17:04.746" v="1546" actId="478"/>
          <ac:spMkLst>
            <pc:docMk/>
            <pc:sldMk cId="3774739185" sldId="261"/>
            <ac:spMk id="4" creationId="{9F7AA429-6F89-4C25-B237-5975582CE4D8}"/>
          </ac:spMkLst>
        </pc:spChg>
        <pc:spChg chg="add del mod">
          <ac:chgData name="Sandra Andersson" userId="f442d28c1d2f5c01" providerId="LiveId" clId="{945561DD-247A-4DFB-8DC7-95947EAC5E99}" dt="2019-04-25T10:06:58.266" v="1296" actId="478"/>
          <ac:spMkLst>
            <pc:docMk/>
            <pc:sldMk cId="3774739185" sldId="261"/>
            <ac:spMk id="5" creationId="{CEE1B5DF-64CD-4AFE-A358-07E948631E30}"/>
          </ac:spMkLst>
        </pc:spChg>
        <pc:spChg chg="add mod">
          <ac:chgData name="Sandra Andersson" userId="f442d28c1d2f5c01" providerId="LiveId" clId="{945561DD-247A-4DFB-8DC7-95947EAC5E99}" dt="2019-04-25T19:19:18.059" v="4599" actId="20577"/>
          <ac:spMkLst>
            <pc:docMk/>
            <pc:sldMk cId="3774739185" sldId="261"/>
            <ac:spMk id="7" creationId="{44287C65-F6C0-4827-BB13-CE3000C2D51A}"/>
          </ac:spMkLst>
        </pc:spChg>
        <pc:spChg chg="add mod">
          <ac:chgData name="Sandra Andersson" userId="f442d28c1d2f5c01" providerId="LiveId" clId="{945561DD-247A-4DFB-8DC7-95947EAC5E99}" dt="2019-04-25T10:17:07.880" v="1547" actId="478"/>
          <ac:spMkLst>
            <pc:docMk/>
            <pc:sldMk cId="3774739185" sldId="261"/>
            <ac:spMk id="9" creationId="{73FD8AAB-C5AB-4010-B584-4C9A178735E0}"/>
          </ac:spMkLst>
        </pc:spChg>
        <pc:spChg chg="mod">
          <ac:chgData name="Sandra Andersson" userId="f442d28c1d2f5c01" providerId="LiveId" clId="{945561DD-247A-4DFB-8DC7-95947EAC5E99}" dt="2019-04-25T19:18:52.078" v="4552" actId="20577"/>
          <ac:spMkLst>
            <pc:docMk/>
            <pc:sldMk cId="3774739185" sldId="261"/>
            <ac:spMk id="10" creationId="{49DE2F11-10C8-4A4E-B583-1307C1689C1F}"/>
          </ac:spMkLst>
        </pc:spChg>
      </pc:sldChg>
      <pc:sldChg chg="addSp delSp modSp modAnim modNotesTx">
        <pc:chgData name="Sandra Andersson" userId="f442d28c1d2f5c01" providerId="LiveId" clId="{945561DD-247A-4DFB-8DC7-95947EAC5E99}" dt="2019-04-25T13:30:46.349" v="3127"/>
        <pc:sldMkLst>
          <pc:docMk/>
          <pc:sldMk cId="3582598777" sldId="263"/>
        </pc:sldMkLst>
        <pc:spChg chg="add del mod">
          <ac:chgData name="Sandra Andersson" userId="f442d28c1d2f5c01" providerId="LiveId" clId="{945561DD-247A-4DFB-8DC7-95947EAC5E99}" dt="2019-04-25T09:26:22.702" v="729"/>
          <ac:spMkLst>
            <pc:docMk/>
            <pc:sldMk cId="3582598777" sldId="263"/>
            <ac:spMk id="3" creationId="{1E829AE3-4F53-4EF5-AD14-5D1D1D51F8E0}"/>
          </ac:spMkLst>
        </pc:spChg>
        <pc:spChg chg="add mod">
          <ac:chgData name="Sandra Andersson" userId="f442d28c1d2f5c01" providerId="LiveId" clId="{945561DD-247A-4DFB-8DC7-95947EAC5E99}" dt="2019-04-25T10:01:17.316" v="1086" actId="20577"/>
          <ac:spMkLst>
            <pc:docMk/>
            <pc:sldMk cId="3582598777" sldId="263"/>
            <ac:spMk id="6" creationId="{A84132C5-9748-4525-BC10-B2C063511EFA}"/>
          </ac:spMkLst>
        </pc:spChg>
        <pc:spChg chg="add mod">
          <ac:chgData name="Sandra Andersson" userId="f442d28c1d2f5c01" providerId="LiveId" clId="{945561DD-247A-4DFB-8DC7-95947EAC5E99}" dt="2019-04-25T10:01:02.240" v="1070" actId="20577"/>
          <ac:spMkLst>
            <pc:docMk/>
            <pc:sldMk cId="3582598777" sldId="263"/>
            <ac:spMk id="8" creationId="{2893F82F-C023-4085-95FA-DCF30599111B}"/>
          </ac:spMkLst>
        </pc:spChg>
        <pc:picChg chg="mod">
          <ac:chgData name="Sandra Andersson" userId="f442d28c1d2f5c01" providerId="LiveId" clId="{945561DD-247A-4DFB-8DC7-95947EAC5E99}" dt="2019-04-25T09:25:15.757" v="707" actId="14100"/>
          <ac:picMkLst>
            <pc:docMk/>
            <pc:sldMk cId="3582598777" sldId="263"/>
            <ac:picMk id="4" creationId="{75A1B10A-67A5-4D69-ADCD-4063F5E33DD9}"/>
          </ac:picMkLst>
        </pc:picChg>
      </pc:sldChg>
      <pc:sldChg chg="modSp modNotesTx">
        <pc:chgData name="Sandra Andersson" userId="f442d28c1d2f5c01" providerId="LiveId" clId="{945561DD-247A-4DFB-8DC7-95947EAC5E99}" dt="2019-04-25T19:26:06.960" v="4840" actId="20577"/>
        <pc:sldMkLst>
          <pc:docMk/>
          <pc:sldMk cId="2351697886" sldId="265"/>
        </pc:sldMkLst>
        <pc:spChg chg="mod">
          <ac:chgData name="Sandra Andersson" userId="f442d28c1d2f5c01" providerId="LiveId" clId="{945561DD-247A-4DFB-8DC7-95947EAC5E99}" dt="2019-04-25T19:26:06.960" v="4840" actId="20577"/>
          <ac:spMkLst>
            <pc:docMk/>
            <pc:sldMk cId="2351697886" sldId="265"/>
            <ac:spMk id="2" creationId="{FB3339DC-02F5-41DF-8FAD-A7D8B0DC7D05}"/>
          </ac:spMkLst>
        </pc:spChg>
      </pc:sldChg>
      <pc:sldChg chg="addSp modSp modAnim modNotesTx">
        <pc:chgData name="Sandra Andersson" userId="f442d28c1d2f5c01" providerId="LiveId" clId="{945561DD-247A-4DFB-8DC7-95947EAC5E99}" dt="2019-04-25T19:20:18.860" v="4633" actId="1076"/>
        <pc:sldMkLst>
          <pc:docMk/>
          <pc:sldMk cId="2210352440" sldId="266"/>
        </pc:sldMkLst>
        <pc:spChg chg="mod">
          <ac:chgData name="Sandra Andersson" userId="f442d28c1d2f5c01" providerId="LiveId" clId="{945561DD-247A-4DFB-8DC7-95947EAC5E99}" dt="2019-04-25T19:19:29.094" v="4606" actId="20577"/>
          <ac:spMkLst>
            <pc:docMk/>
            <pc:sldMk cId="2210352440" sldId="266"/>
            <ac:spMk id="2" creationId="{A627B049-F486-4B5F-8DBD-F0F7098826C9}"/>
          </ac:spMkLst>
        </pc:spChg>
        <pc:spChg chg="mod">
          <ac:chgData name="Sandra Andersson" userId="f442d28c1d2f5c01" providerId="LiveId" clId="{945561DD-247A-4DFB-8DC7-95947EAC5E99}" dt="2019-04-25T15:39:42.644" v="3912" actId="14100"/>
          <ac:spMkLst>
            <pc:docMk/>
            <pc:sldMk cId="2210352440" sldId="266"/>
            <ac:spMk id="4" creationId="{81D22493-40E9-4107-B6BC-41D62A279F68}"/>
          </ac:spMkLst>
        </pc:spChg>
        <pc:spChg chg="add mod">
          <ac:chgData name="Sandra Andersson" userId="f442d28c1d2f5c01" providerId="LiveId" clId="{945561DD-247A-4DFB-8DC7-95947EAC5E99}" dt="2019-04-25T19:19:55.297" v="4628" actId="20577"/>
          <ac:spMkLst>
            <pc:docMk/>
            <pc:sldMk cId="2210352440" sldId="266"/>
            <ac:spMk id="6" creationId="{A31A292C-4C95-444F-95C9-0BF753A7999D}"/>
          </ac:spMkLst>
        </pc:spChg>
        <pc:spChg chg="mod">
          <ac:chgData name="Sandra Andersson" userId="f442d28c1d2f5c01" providerId="LiveId" clId="{945561DD-247A-4DFB-8DC7-95947EAC5E99}" dt="2019-04-25T19:20:12.220" v="4632" actId="20577"/>
          <ac:spMkLst>
            <pc:docMk/>
            <pc:sldMk cId="2210352440" sldId="266"/>
            <ac:spMk id="8" creationId="{03195C4A-8EFA-44AC-B623-2C5796F93D51}"/>
          </ac:spMkLst>
        </pc:spChg>
        <pc:spChg chg="mod">
          <ac:chgData name="Sandra Andersson" userId="f442d28c1d2f5c01" providerId="LiveId" clId="{945561DD-247A-4DFB-8DC7-95947EAC5E99}" dt="2019-04-25T19:20:03.072" v="4629" actId="1076"/>
          <ac:spMkLst>
            <pc:docMk/>
            <pc:sldMk cId="2210352440" sldId="266"/>
            <ac:spMk id="13" creationId="{E97B2980-0728-412E-A6C3-E580E14E02C2}"/>
          </ac:spMkLst>
        </pc:spChg>
        <pc:picChg chg="mod">
          <ac:chgData name="Sandra Andersson" userId="f442d28c1d2f5c01" providerId="LiveId" clId="{945561DD-247A-4DFB-8DC7-95947EAC5E99}" dt="2019-04-25T19:20:18.860" v="4633" actId="1076"/>
          <ac:picMkLst>
            <pc:docMk/>
            <pc:sldMk cId="2210352440" sldId="266"/>
            <ac:picMk id="10" creationId="{3C9E7EB3-7FC2-43B9-A3E0-DFE74E41AF94}"/>
          </ac:picMkLst>
        </pc:picChg>
      </pc:sldChg>
      <pc:sldChg chg="addSp modSp modAnim modNotesTx">
        <pc:chgData name="Sandra Andersson" userId="f442d28c1d2f5c01" providerId="LiveId" clId="{945561DD-247A-4DFB-8DC7-95947EAC5E99}" dt="2019-04-25T19:56:29.168" v="5209" actId="20577"/>
        <pc:sldMkLst>
          <pc:docMk/>
          <pc:sldMk cId="3069508857" sldId="267"/>
        </pc:sldMkLst>
        <pc:spChg chg="mod">
          <ac:chgData name="Sandra Andersson" userId="f442d28c1d2f5c01" providerId="LiveId" clId="{945561DD-247A-4DFB-8DC7-95947EAC5E99}" dt="2019-04-25T10:31:40.951" v="2161" actId="1076"/>
          <ac:spMkLst>
            <pc:docMk/>
            <pc:sldMk cId="3069508857" sldId="267"/>
            <ac:spMk id="4" creationId="{401AF0D0-19C4-4160-8ABD-3BD2DEA635E9}"/>
          </ac:spMkLst>
        </pc:spChg>
        <pc:spChg chg="add mod">
          <ac:chgData name="Sandra Andersson" userId="f442d28c1d2f5c01" providerId="LiveId" clId="{945561DD-247A-4DFB-8DC7-95947EAC5E99}" dt="2019-04-25T19:54:24.880" v="5207" actId="20577"/>
          <ac:spMkLst>
            <pc:docMk/>
            <pc:sldMk cId="3069508857" sldId="267"/>
            <ac:spMk id="10" creationId="{C4C5FBD1-148B-4624-88B4-D78D2FA5B5CB}"/>
          </ac:spMkLst>
        </pc:spChg>
        <pc:spChg chg="add mod">
          <ac:chgData name="Sandra Andersson" userId="f442d28c1d2f5c01" providerId="LiveId" clId="{945561DD-247A-4DFB-8DC7-95947EAC5E99}" dt="2019-04-25T19:56:29.168" v="5209" actId="20577"/>
          <ac:spMkLst>
            <pc:docMk/>
            <pc:sldMk cId="3069508857" sldId="267"/>
            <ac:spMk id="11" creationId="{9BD8A13D-25A6-4560-85A2-D972CBAFB160}"/>
          </ac:spMkLst>
        </pc:spChg>
        <pc:grpChg chg="mod">
          <ac:chgData name="Sandra Andersson" userId="f442d28c1d2f5c01" providerId="LiveId" clId="{945561DD-247A-4DFB-8DC7-95947EAC5E99}" dt="2019-04-25T10:31:37.195" v="2160" actId="1076"/>
          <ac:grpSpMkLst>
            <pc:docMk/>
            <pc:sldMk cId="3069508857" sldId="267"/>
            <ac:grpSpMk id="9" creationId="{FD78E1C2-A511-455F-BE28-A52700935643}"/>
          </ac:grpSpMkLst>
        </pc:grpChg>
      </pc:sldChg>
      <pc:sldChg chg="modSp modNotesTx">
        <pc:chgData name="Sandra Andersson" userId="f442d28c1d2f5c01" providerId="LiveId" clId="{945561DD-247A-4DFB-8DC7-95947EAC5E99}" dt="2019-04-25T19:25:16.376" v="4799" actId="20577"/>
        <pc:sldMkLst>
          <pc:docMk/>
          <pc:sldMk cId="1874782500" sldId="268"/>
        </pc:sldMkLst>
        <pc:spChg chg="mod">
          <ac:chgData name="Sandra Andersson" userId="f442d28c1d2f5c01" providerId="LiveId" clId="{945561DD-247A-4DFB-8DC7-95947EAC5E99}" dt="2019-04-25T19:25:16.376" v="4799" actId="20577"/>
          <ac:spMkLst>
            <pc:docMk/>
            <pc:sldMk cId="1874782500" sldId="268"/>
            <ac:spMk id="6" creationId="{CDB1F1F4-C475-4984-9288-40CF4415A452}"/>
          </ac:spMkLst>
        </pc:spChg>
      </pc:sldChg>
      <pc:sldChg chg="addSp delSp modSp modAnim modNotesTx">
        <pc:chgData name="Sandra Andersson" userId="f442d28c1d2f5c01" providerId="LiveId" clId="{945561DD-247A-4DFB-8DC7-95947EAC5E99}" dt="2019-04-25T20:43:58.402" v="5333"/>
        <pc:sldMkLst>
          <pc:docMk/>
          <pc:sldMk cId="117058003" sldId="269"/>
        </pc:sldMkLst>
        <pc:spChg chg="mod">
          <ac:chgData name="Sandra Andersson" userId="f442d28c1d2f5c01" providerId="LiveId" clId="{945561DD-247A-4DFB-8DC7-95947EAC5E99}" dt="2019-04-25T20:19:05.129" v="5255" actId="14100"/>
          <ac:spMkLst>
            <pc:docMk/>
            <pc:sldMk cId="117058003" sldId="269"/>
            <ac:spMk id="2" creationId="{7F68E250-A766-4D44-8121-5A79B5D16981}"/>
          </ac:spMkLst>
        </pc:spChg>
        <pc:spChg chg="add del mod">
          <ac:chgData name="Sandra Andersson" userId="f442d28c1d2f5c01" providerId="LiveId" clId="{945561DD-247A-4DFB-8DC7-95947EAC5E99}" dt="2019-04-25T09:34:27.996" v="886" actId="478"/>
          <ac:spMkLst>
            <pc:docMk/>
            <pc:sldMk cId="117058003" sldId="269"/>
            <ac:spMk id="3" creationId="{3DA58D69-63C8-4291-9854-643EB5802EE1}"/>
          </ac:spMkLst>
        </pc:spChg>
        <pc:spChg chg="mod">
          <ac:chgData name="Sandra Andersson" userId="f442d28c1d2f5c01" providerId="LiveId" clId="{945561DD-247A-4DFB-8DC7-95947EAC5E99}" dt="2019-04-25T09:34:21.774" v="880" actId="1076"/>
          <ac:spMkLst>
            <pc:docMk/>
            <pc:sldMk cId="117058003" sldId="269"/>
            <ac:spMk id="4" creationId="{624287BE-66C3-4754-9B1D-FFFBB7ACF712}"/>
          </ac:spMkLst>
        </pc:spChg>
        <pc:spChg chg="add mod">
          <ac:chgData name="Sandra Andersson" userId="f442d28c1d2f5c01" providerId="LiveId" clId="{945561DD-247A-4DFB-8DC7-95947EAC5E99}" dt="2019-04-25T20:19:48.076" v="5267" actId="20577"/>
          <ac:spMkLst>
            <pc:docMk/>
            <pc:sldMk cId="117058003" sldId="269"/>
            <ac:spMk id="6" creationId="{13D70313-5053-4DA2-8E55-DCF1A90A1786}"/>
          </ac:spMkLst>
        </pc:spChg>
        <pc:spChg chg="add mod">
          <ac:chgData name="Sandra Andersson" userId="f442d28c1d2f5c01" providerId="LiveId" clId="{945561DD-247A-4DFB-8DC7-95947EAC5E99}" dt="2019-04-25T19:30:09.830" v="4903" actId="20577"/>
          <ac:spMkLst>
            <pc:docMk/>
            <pc:sldMk cId="117058003" sldId="269"/>
            <ac:spMk id="6" creationId="{254C7141-8C79-47C7-BC15-BD2CDC780A25}"/>
          </ac:spMkLst>
        </pc:spChg>
        <pc:spChg chg="add mod">
          <ac:chgData name="Sandra Andersson" userId="f442d28c1d2f5c01" providerId="LiveId" clId="{945561DD-247A-4DFB-8DC7-95947EAC5E99}" dt="2019-04-25T20:37:09.511" v="5328" actId="20577"/>
          <ac:spMkLst>
            <pc:docMk/>
            <pc:sldMk cId="117058003" sldId="269"/>
            <ac:spMk id="6" creationId="{432ED9E6-1D2C-495F-A59B-0F88436A53F8}"/>
          </ac:spMkLst>
        </pc:spChg>
        <pc:spChg chg="add mod">
          <ac:chgData name="Sandra Andersson" userId="f442d28c1d2f5c01" providerId="LiveId" clId="{945561DD-247A-4DFB-8DC7-95947EAC5E99}" dt="2019-04-25T09:35:35.686" v="942" actId="20577"/>
          <ac:spMkLst>
            <pc:docMk/>
            <pc:sldMk cId="117058003" sldId="269"/>
            <ac:spMk id="6" creationId="{C47985AF-9A1A-4059-B549-09818D65D3F8}"/>
          </ac:spMkLst>
        </pc:spChg>
        <pc:picChg chg="mod">
          <ac:chgData name="Sandra Andersson" userId="f442d28c1d2f5c01" providerId="LiveId" clId="{945561DD-247A-4DFB-8DC7-95947EAC5E99}" dt="2019-04-25T20:16:45.371" v="5210" actId="1076"/>
          <ac:picMkLst>
            <pc:docMk/>
            <pc:sldMk cId="117058003" sldId="269"/>
            <ac:picMk id="3" creationId="{141481EE-50B1-43DC-B596-BFCF7890BE7B}"/>
          </ac:picMkLst>
        </pc:picChg>
        <pc:picChg chg="mod">
          <ac:chgData name="Sandra Andersson" userId="f442d28c1d2f5c01" providerId="LiveId" clId="{945561DD-247A-4DFB-8DC7-95947EAC5E99}" dt="2019-04-25T09:34:17.836" v="879" actId="1076"/>
          <ac:picMkLst>
            <pc:docMk/>
            <pc:sldMk cId="117058003" sldId="269"/>
            <ac:picMk id="5" creationId="{85B82439-2972-44FA-A2A3-D25817373DF9}"/>
          </ac:picMkLst>
        </pc:picChg>
      </pc:sldChg>
      <pc:sldChg chg="modSp modNotesTx">
        <pc:chgData name="Sandra Andersson" userId="f442d28c1d2f5c01" providerId="LiveId" clId="{945561DD-247A-4DFB-8DC7-95947EAC5E99}" dt="2019-04-25T19:25:43.196" v="4834" actId="20577"/>
        <pc:sldMkLst>
          <pc:docMk/>
          <pc:sldMk cId="4274426790" sldId="270"/>
        </pc:sldMkLst>
        <pc:spChg chg="mod">
          <ac:chgData name="Sandra Andersson" userId="f442d28c1d2f5c01" providerId="LiveId" clId="{945561DD-247A-4DFB-8DC7-95947EAC5E99}" dt="2019-04-25T19:25:43.196" v="4834" actId="20577"/>
          <ac:spMkLst>
            <pc:docMk/>
            <pc:sldMk cId="4274426790" sldId="270"/>
            <ac:spMk id="2" creationId="{16CB0CDE-FC96-4D46-BC1D-6A97A9BC02FA}"/>
          </ac:spMkLst>
        </pc:spChg>
        <pc:spChg chg="mod">
          <ac:chgData name="Sandra Andersson" userId="f442d28c1d2f5c01" providerId="LiveId" clId="{945561DD-247A-4DFB-8DC7-95947EAC5E99}" dt="2019-04-25T09:44:53.712" v="1052" actId="20577"/>
          <ac:spMkLst>
            <pc:docMk/>
            <pc:sldMk cId="4274426790" sldId="270"/>
            <ac:spMk id="18" creationId="{42A836F0-CB60-4BCF-9FF5-672B20B07463}"/>
          </ac:spMkLst>
        </pc:spChg>
      </pc:sldChg>
      <pc:sldChg chg="modNotesTx">
        <pc:chgData name="Sandra Andersson" userId="f442d28c1d2f5c01" providerId="LiveId" clId="{945561DD-247A-4DFB-8DC7-95947EAC5E99}" dt="2019-04-25T12:04:12.711" v="3116" actId="20577"/>
        <pc:sldMkLst>
          <pc:docMk/>
          <pc:sldMk cId="2719180673" sldId="272"/>
        </pc:sldMkLst>
      </pc:sldChg>
      <pc:sldChg chg="modSp ord modNotesTx">
        <pc:chgData name="Sandra Andersson" userId="f442d28c1d2f5c01" providerId="LiveId" clId="{945561DD-247A-4DFB-8DC7-95947EAC5E99}" dt="2019-04-25T19:25:31.509" v="4816" actId="20577"/>
        <pc:sldMkLst>
          <pc:docMk/>
          <pc:sldMk cId="2910109453" sldId="273"/>
        </pc:sldMkLst>
        <pc:spChg chg="mod">
          <ac:chgData name="Sandra Andersson" userId="f442d28c1d2f5c01" providerId="LiveId" clId="{945561DD-247A-4DFB-8DC7-95947EAC5E99}" dt="2019-04-25T19:25:31.509" v="4816" actId="20577"/>
          <ac:spMkLst>
            <pc:docMk/>
            <pc:sldMk cId="2910109453" sldId="273"/>
            <ac:spMk id="2" creationId="{7F68E250-A766-4D44-8121-5A79B5D16981}"/>
          </ac:spMkLst>
        </pc:spChg>
      </pc:sldChg>
      <pc:sldChg chg="addSp modSp add ord modAnim">
        <pc:chgData name="Sandra Andersson" userId="f442d28c1d2f5c01" providerId="LiveId" clId="{945561DD-247A-4DFB-8DC7-95947EAC5E99}" dt="2019-04-25T20:49:46.462" v="5370" actId="20577"/>
        <pc:sldMkLst>
          <pc:docMk/>
          <pc:sldMk cId="3258567675" sldId="274"/>
        </pc:sldMkLst>
        <pc:spChg chg="mod">
          <ac:chgData name="Sandra Andersson" userId="f442d28c1d2f5c01" providerId="LiveId" clId="{945561DD-247A-4DFB-8DC7-95947EAC5E99}" dt="2019-04-25T19:25:58.793" v="4838" actId="14100"/>
          <ac:spMkLst>
            <pc:docMk/>
            <pc:sldMk cId="3258567675" sldId="274"/>
            <ac:spMk id="2" creationId="{7F68E250-A766-4D44-8121-5A79B5D16981}"/>
          </ac:spMkLst>
        </pc:spChg>
        <pc:spChg chg="add mod">
          <ac:chgData name="Sandra Andersson" userId="f442d28c1d2f5c01" providerId="LiveId" clId="{945561DD-247A-4DFB-8DC7-95947EAC5E99}" dt="2019-04-25T20:49:46.462" v="5370" actId="20577"/>
          <ac:spMkLst>
            <pc:docMk/>
            <pc:sldMk cId="3258567675" sldId="274"/>
            <ac:spMk id="4" creationId="{AC970825-B44F-42B4-A4D6-F80C99957A6D}"/>
          </ac:spMkLst>
        </pc:spChg>
      </pc:sldChg>
      <pc:sldChg chg="modNotesTx">
        <pc:chgData name="Sandra Andersson" userId="f442d28c1d2f5c01" providerId="LiveId" clId="{945561DD-247A-4DFB-8DC7-95947EAC5E99}" dt="2019-04-25T19:15:16.920" v="4414" actId="20577"/>
        <pc:sldMkLst>
          <pc:docMk/>
          <pc:sldMk cId="232135747" sldId="27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E_FEC693A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E_FEC693A6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Blad1!$C$1</c:f>
              <c:strCache>
                <c:ptCount val="1"/>
                <c:pt idx="0">
                  <c:v>MS3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Blad1!$C$2:$C$9</c:f>
              <c:numCache>
                <c:formatCode>General</c:formatCode>
                <c:ptCount val="8"/>
                <c:pt idx="0">
                  <c:v>5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55-4532-ADC4-3CCFC964175A}"/>
            </c:ext>
          </c:extLst>
        </c:ser>
        <c:ser>
          <c:idx val="0"/>
          <c:order val="1"/>
          <c:tx>
            <c:strRef>
              <c:f>Blad1!$B$1</c:f>
              <c:strCache>
                <c:ptCount val="1"/>
                <c:pt idx="0">
                  <c:v>Product Backlog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Blad1!$A$13:$A$20</c:f>
              <c:strCache>
                <c:ptCount val="8"/>
                <c:pt idx="0">
                  <c:v>Weapons</c:v>
                </c:pt>
                <c:pt idx="1">
                  <c:v>Puppets</c:v>
                </c:pt>
                <c:pt idx="2">
                  <c:v>Froggo</c:v>
                </c:pt>
                <c:pt idx="3">
                  <c:v>Menu &amp; UI</c:v>
                </c:pt>
                <c:pt idx="4">
                  <c:v>Puppeteer</c:v>
                </c:pt>
                <c:pt idx="5">
                  <c:v>Traps</c:v>
                </c:pt>
                <c:pt idx="6">
                  <c:v>Enemies</c:v>
                </c:pt>
                <c:pt idx="7">
                  <c:v>Rooms</c:v>
                </c:pt>
              </c:strCache>
            </c:strRef>
          </c:cat>
          <c:val>
            <c:numRef>
              <c:f>Blad1!$B$2:$B$9</c:f>
              <c:numCache>
                <c:formatCode>General</c:formatCode>
                <c:ptCount val="8"/>
                <c:pt idx="0">
                  <c:v>20</c:v>
                </c:pt>
                <c:pt idx="1">
                  <c:v>1</c:v>
                </c:pt>
                <c:pt idx="2">
                  <c:v>4</c:v>
                </c:pt>
                <c:pt idx="3">
                  <c:v>20</c:v>
                </c:pt>
                <c:pt idx="4">
                  <c:v>7</c:v>
                </c:pt>
                <c:pt idx="5">
                  <c:v>30</c:v>
                </c:pt>
                <c:pt idx="6">
                  <c:v>17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6-4CF7-AAC1-2A116FA3ED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7390832"/>
        <c:axId val="1394672224"/>
      </c:barChart>
      <c:catAx>
        <c:axId val="146739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672224"/>
        <c:crosses val="autoZero"/>
        <c:auto val="1"/>
        <c:lblAlgn val="ctr"/>
        <c:lblOffset val="100"/>
        <c:noMultiLvlLbl val="0"/>
      </c:catAx>
      <c:valAx>
        <c:axId val="1394672224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39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81178990348933E-2"/>
          <c:y val="3.5638355751214434E-2"/>
          <c:w val="0.95531107622915212"/>
          <c:h val="0.83453981829655211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Blad1!$D$1</c:f>
              <c:strCache>
                <c:ptCount val="1"/>
                <c:pt idx="0">
                  <c:v>MS3 (Dev.)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Blad1!$A$2:$A$9</c:f>
              <c:strCache>
                <c:ptCount val="8"/>
                <c:pt idx="0">
                  <c:v>Weapons</c:v>
                </c:pt>
                <c:pt idx="1">
                  <c:v>Puppets</c:v>
                </c:pt>
                <c:pt idx="2">
                  <c:v>Froggo</c:v>
                </c:pt>
                <c:pt idx="3">
                  <c:v>Menu &amp; UI</c:v>
                </c:pt>
                <c:pt idx="4">
                  <c:v>Puppeteer</c:v>
                </c:pt>
                <c:pt idx="5">
                  <c:v>Traps</c:v>
                </c:pt>
                <c:pt idx="6">
                  <c:v>Enemies</c:v>
                </c:pt>
                <c:pt idx="7">
                  <c:v>Rooms</c:v>
                </c:pt>
              </c:strCache>
            </c:strRef>
          </c:cat>
          <c:val>
            <c:numRef>
              <c:f>Blad1!$D$2:$D$9</c:f>
              <c:numCache>
                <c:formatCode>General</c:formatCode>
                <c:ptCount val="8"/>
                <c:pt idx="0">
                  <c:v>2</c:v>
                </c:pt>
                <c:pt idx="1">
                  <c:v>6</c:v>
                </c:pt>
                <c:pt idx="2">
                  <c:v>0</c:v>
                </c:pt>
                <c:pt idx="3">
                  <c:v>7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5F-4F2B-B1C5-D86CA2E13F5F}"/>
            </c:ext>
          </c:extLst>
        </c:ser>
        <c:ser>
          <c:idx val="3"/>
          <c:order val="1"/>
          <c:tx>
            <c:strRef>
              <c:f>Blad1!$E$1</c:f>
              <c:strCache>
                <c:ptCount val="1"/>
                <c:pt idx="0">
                  <c:v>MS3 (Art.)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Blad1!$A$2:$A$9</c:f>
              <c:strCache>
                <c:ptCount val="8"/>
                <c:pt idx="0">
                  <c:v>Weapons</c:v>
                </c:pt>
                <c:pt idx="1">
                  <c:v>Puppets</c:v>
                </c:pt>
                <c:pt idx="2">
                  <c:v>Froggo</c:v>
                </c:pt>
                <c:pt idx="3">
                  <c:v>Menu &amp; UI</c:v>
                </c:pt>
                <c:pt idx="4">
                  <c:v>Puppeteer</c:v>
                </c:pt>
                <c:pt idx="5">
                  <c:v>Traps</c:v>
                </c:pt>
                <c:pt idx="6">
                  <c:v>Enemies</c:v>
                </c:pt>
                <c:pt idx="7">
                  <c:v>Rooms</c:v>
                </c:pt>
              </c:strCache>
            </c:strRef>
          </c:cat>
          <c:val>
            <c:numRef>
              <c:f>Blad1!$E$2:$E$9</c:f>
              <c:numCache>
                <c:formatCode>General</c:formatCode>
                <c:ptCount val="8"/>
                <c:pt idx="0">
                  <c:v>3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5F-4F2B-B1C5-D86CA2E13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overlap val="100"/>
        <c:axId val="1467390832"/>
        <c:axId val="1394672224"/>
      </c:barChart>
      <c:catAx>
        <c:axId val="1467390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94672224"/>
        <c:crosses val="autoZero"/>
        <c:auto val="1"/>
        <c:lblAlgn val="ctr"/>
        <c:lblOffset val="100"/>
        <c:noMultiLvlLbl val="0"/>
      </c:catAx>
      <c:valAx>
        <c:axId val="1394672224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39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0EF71-181C-4E5B-A24F-91B1569A3896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FFEA0-996A-4420-8B6A-90DA6D67DA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334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208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Sanders</a:t>
            </a:r>
            <a:endParaRPr lang="sv-SE" b="0"/>
          </a:p>
          <a:p>
            <a:r>
              <a:rPr lang="sv-SE" b="0"/>
              <a:t>Finns en </a:t>
            </a:r>
            <a:r>
              <a:rPr lang="sv-SE" b="0" err="1"/>
              <a:t>basic</a:t>
            </a:r>
            <a:r>
              <a:rPr lang="sv-SE" b="0"/>
              <a:t> </a:t>
            </a:r>
            <a:r>
              <a:rPr lang="sv-SE" b="0" err="1"/>
              <a:t>trap</a:t>
            </a:r>
            <a:r>
              <a:rPr lang="sv-SE" b="0"/>
              <a:t> (</a:t>
            </a:r>
            <a:r>
              <a:rPr lang="sv-SE" b="0" err="1"/>
              <a:t>spikes</a:t>
            </a:r>
            <a:r>
              <a:rPr lang="sv-SE" b="0"/>
              <a:t>), inga modeller, temporära animationer</a:t>
            </a:r>
          </a:p>
          <a:p>
            <a:r>
              <a:rPr lang="sv-SE" b="1"/>
              <a:t>Aktiveringstid</a:t>
            </a:r>
          </a:p>
          <a:p>
            <a:r>
              <a:rPr lang="sv-SE" b="0"/>
              <a:t>Spikar: Gör skada på alla innanför när den aktiveras</a:t>
            </a:r>
          </a:p>
          <a:p>
            <a:r>
              <a:rPr lang="sv-SE" b="0"/>
              <a:t>Björnfälla: Gör skada och låser den första som gick in. Om den första går ut, blir den näst-första target. Team mates hjälper utan skada, puppet tar själv skada</a:t>
            </a:r>
          </a:p>
          <a:p>
            <a:endParaRPr lang="sv-SE" b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555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Knugen och Benjamin</a:t>
            </a:r>
          </a:p>
          <a:p>
            <a:endParaRPr lang="sv-SE"/>
          </a:p>
          <a:p>
            <a:r>
              <a:rPr lang="sv-SE"/>
              <a:t>Level Builder</a:t>
            </a:r>
          </a:p>
          <a:p>
            <a:r>
              <a:rPr lang="sv-SE"/>
              <a:t>Modulära delar som byggs ihop till rum</a:t>
            </a:r>
          </a:p>
          <a:p>
            <a:r>
              <a:rPr lang="sv-SE"/>
              <a:t>Har i nuläget 4 olika rum</a:t>
            </a:r>
          </a:p>
          <a:p>
            <a:r>
              <a:rPr lang="sv-SE"/>
              <a:t>Diverse texturer finns</a:t>
            </a:r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7356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Knugen och Benjamin</a:t>
            </a:r>
          </a:p>
          <a:p>
            <a:endParaRPr lang="sv-SE"/>
          </a:p>
          <a:p>
            <a:r>
              <a:rPr lang="sv-SE"/>
              <a:t>Grab Tool</a:t>
            </a:r>
          </a:p>
          <a:p>
            <a:r>
              <a:rPr lang="sv-SE"/>
              <a:t>Room placement with rules</a:t>
            </a:r>
          </a:p>
          <a:p>
            <a:r>
              <a:rPr lang="sv-SE"/>
              <a:t> - Continuous path from start to finish</a:t>
            </a:r>
          </a:p>
          <a:p>
            <a:r>
              <a:rPr lang="sv-SE"/>
              <a:t> - Connect door to door</a:t>
            </a:r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988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Sanders</a:t>
            </a:r>
            <a:endParaRPr lang="sv-SE" b="0"/>
          </a:p>
          <a:p>
            <a:r>
              <a:rPr lang="sv-SE" b="0"/>
              <a:t>Product </a:t>
            </a:r>
            <a:r>
              <a:rPr lang="sv-SE" b="0" err="1"/>
              <a:t>backlog</a:t>
            </a:r>
            <a:r>
              <a:rPr lang="sv-SE" b="0"/>
              <a:t> baserat på tasks, </a:t>
            </a:r>
            <a:endParaRPr lang="sv-SE" b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37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8525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600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Gustav</a:t>
            </a:r>
          </a:p>
          <a:p>
            <a:endParaRPr lang="sv-SE" b="1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7642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Sanders</a:t>
            </a:r>
          </a:p>
          <a:p>
            <a:endParaRPr lang="sv-SE"/>
          </a:p>
          <a:p>
            <a:r>
              <a:rPr lang="sv-SE"/>
              <a:t>Från Main </a:t>
            </a:r>
            <a:r>
              <a:rPr lang="sv-SE" err="1"/>
              <a:t>menu</a:t>
            </a:r>
            <a:r>
              <a:rPr lang="sv-SE"/>
              <a:t> (lobby, char. </a:t>
            </a:r>
            <a:r>
              <a:rPr lang="sv-SE" err="1"/>
              <a:t>Select</a:t>
            </a:r>
            <a:r>
              <a:rPr lang="sv-SE"/>
              <a:t>), till en byggd </a:t>
            </a:r>
            <a:r>
              <a:rPr lang="sv-SE" err="1"/>
              <a:t>level</a:t>
            </a:r>
            <a:endParaRPr lang="sv-SE"/>
          </a:p>
          <a:p>
            <a:r>
              <a:rPr lang="sv-SE"/>
              <a:t>Komplett kar. (</a:t>
            </a:r>
            <a:r>
              <a:rPr lang="sv-SE" err="1"/>
              <a:t>Model</a:t>
            </a:r>
            <a:r>
              <a:rPr lang="sv-SE"/>
              <a:t> + scripts etc.)</a:t>
            </a:r>
          </a:p>
          <a:p>
            <a:r>
              <a:rPr lang="sv-SE"/>
              <a:t>Puppet UI (Stats, Compass)</a:t>
            </a:r>
          </a:p>
          <a:p>
            <a:r>
              <a:rPr lang="sv-SE"/>
              <a:t>Komplett </a:t>
            </a:r>
            <a:r>
              <a:rPr lang="sv-SE" err="1"/>
              <a:t>vap</a:t>
            </a:r>
            <a:r>
              <a:rPr lang="sv-SE"/>
              <a:t>. (</a:t>
            </a:r>
            <a:r>
              <a:rPr lang="sv-SE" err="1"/>
              <a:t>Model</a:t>
            </a:r>
            <a:r>
              <a:rPr lang="sv-SE"/>
              <a:t> + scripts etc.)</a:t>
            </a:r>
          </a:p>
          <a:p>
            <a:r>
              <a:rPr lang="sv-SE"/>
              <a:t>Grund på fällor, någon </a:t>
            </a:r>
            <a:r>
              <a:rPr lang="sv-SE" err="1"/>
              <a:t>basic</a:t>
            </a:r>
            <a:endParaRPr lang="sv-SE"/>
          </a:p>
          <a:p>
            <a:r>
              <a:rPr lang="sv-SE"/>
              <a:t>En första version på AI för </a:t>
            </a:r>
            <a:r>
              <a:rPr lang="sv-SE" err="1"/>
              <a:t>minions</a:t>
            </a:r>
            <a:r>
              <a:rPr lang="sv-SE"/>
              <a:t>, något som går runt, </a:t>
            </a:r>
            <a:r>
              <a:rPr lang="sv-SE" err="1"/>
              <a:t>attackar</a:t>
            </a:r>
            <a:r>
              <a:rPr lang="sv-SE"/>
              <a:t> etc.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9043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err="1"/>
              <a:t>Bilip</a:t>
            </a:r>
            <a:r>
              <a:rPr lang="sv-SE" b="1"/>
              <a:t> och Benjamin</a:t>
            </a:r>
          </a:p>
          <a:p>
            <a:endParaRPr lang="sv-SE"/>
          </a:p>
          <a:p>
            <a:r>
              <a:rPr lang="sv-SE"/>
              <a:t>Main </a:t>
            </a:r>
            <a:r>
              <a:rPr lang="sv-SE" err="1"/>
              <a:t>menu</a:t>
            </a:r>
            <a:endParaRPr lang="sv-SE"/>
          </a:p>
          <a:p>
            <a:r>
              <a:rPr lang="sv-SE"/>
              <a:t>Lobby</a:t>
            </a:r>
          </a:p>
          <a:p>
            <a:r>
              <a:rPr lang="sv-SE"/>
              <a:t>Char. </a:t>
            </a:r>
            <a:r>
              <a:rPr lang="sv-SE" err="1"/>
              <a:t>Select</a:t>
            </a:r>
            <a:endParaRPr lang="sv-SE"/>
          </a:p>
          <a:p>
            <a:r>
              <a:rPr lang="sv-SE"/>
              <a:t>Options</a:t>
            </a:r>
          </a:p>
          <a:p>
            <a:r>
              <a:rPr lang="sv-SE" err="1"/>
              <a:t>Tutorial</a:t>
            </a:r>
            <a:r>
              <a:rPr lang="sv-SE"/>
              <a:t> (Påbörjad)</a:t>
            </a:r>
          </a:p>
          <a:p>
            <a:endParaRPr lang="sv-SE"/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34531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err="1"/>
              <a:t>Bilip</a:t>
            </a:r>
          </a:p>
          <a:p>
            <a:r>
              <a:rPr lang="sv-SE" b="0"/>
              <a:t>Flera spelare samtidigt</a:t>
            </a:r>
          </a:p>
          <a:p>
            <a:r>
              <a:rPr lang="sv-SE" b="0"/>
              <a:t>Positioner etc. synkas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3625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Oscar</a:t>
            </a:r>
          </a:p>
          <a:p>
            <a:r>
              <a:rPr lang="sv-SE"/>
              <a:t>UI: Klart funktionsmässigt, men inte utseendemässigt</a:t>
            </a:r>
          </a:p>
          <a:p>
            <a:endParaRPr lang="sv-SE"/>
          </a:p>
          <a:p>
            <a:r>
              <a:rPr lang="sv-SE"/>
              <a:t>In-game UI:</a:t>
            </a:r>
          </a:p>
          <a:p>
            <a:r>
              <a:rPr lang="sv-SE"/>
              <a:t>Health</a:t>
            </a:r>
          </a:p>
          <a:p>
            <a:r>
              <a:rPr lang="sv-SE"/>
              <a:t>Stamina</a:t>
            </a:r>
          </a:p>
          <a:p>
            <a:r>
              <a:rPr lang="sv-SE"/>
              <a:t>Ammo</a:t>
            </a:r>
          </a:p>
          <a:p>
            <a:r>
              <a:rPr lang="sv-SE"/>
              <a:t>Power-up status</a:t>
            </a:r>
          </a:p>
          <a:p>
            <a:r>
              <a:rPr lang="sv-SE"/>
              <a:t>Compass</a:t>
            </a:r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476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Oscar</a:t>
            </a:r>
          </a:p>
          <a:p>
            <a:endParaRPr lang="sv-SE"/>
          </a:p>
          <a:p>
            <a:r>
              <a:rPr lang="sv-SE"/>
              <a:t>In-game UI:</a:t>
            </a:r>
          </a:p>
          <a:p>
            <a:r>
              <a:rPr lang="sv-SE"/>
              <a:t>Health</a:t>
            </a:r>
          </a:p>
          <a:p>
            <a:r>
              <a:rPr lang="sv-SE" err="1"/>
              <a:t>Stamina</a:t>
            </a:r>
            <a:endParaRPr lang="sv-SE"/>
          </a:p>
          <a:p>
            <a:r>
              <a:rPr lang="sv-SE" err="1"/>
              <a:t>Ammo</a:t>
            </a:r>
            <a:endParaRPr lang="sv-SE"/>
          </a:p>
          <a:p>
            <a:r>
              <a:rPr lang="sv-SE"/>
              <a:t>Power-</a:t>
            </a:r>
            <a:r>
              <a:rPr lang="sv-SE" err="1"/>
              <a:t>up</a:t>
            </a:r>
            <a:r>
              <a:rPr lang="sv-SE"/>
              <a:t> status</a:t>
            </a:r>
          </a:p>
          <a:p>
            <a:r>
              <a:rPr lang="sv-SE"/>
              <a:t>Compass</a:t>
            </a:r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110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Sanders</a:t>
            </a:r>
          </a:p>
          <a:p>
            <a:endParaRPr lang="sv-SE"/>
          </a:p>
          <a:p>
            <a:r>
              <a:rPr lang="sv-SE"/>
              <a:t>Ammo i form av vätska. Samma ammo för alla vapen. Olika mängd vätska per vapen.</a:t>
            </a:r>
          </a:p>
          <a:p>
            <a:r>
              <a:rPr lang="sv-SE"/>
              <a:t>Vapentyper vi valt ut.</a:t>
            </a:r>
          </a:p>
          <a:p>
            <a:r>
              <a:rPr lang="sv-SE"/>
              <a:t>1 script ger olika attribut för vapen. Simpla värden ändras för att få attributen.</a:t>
            </a:r>
          </a:p>
          <a:p>
            <a:r>
              <a:rPr lang="sv-SE"/>
              <a:t>Än så länge är shotgunen komplett, majoriteten av scripten för alla typer är färdiga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259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/>
              <a:t>Kät och Floof</a:t>
            </a:r>
          </a:p>
          <a:p>
            <a:endParaRPr lang="sv-SE" b="1"/>
          </a:p>
          <a:p>
            <a:r>
              <a:rPr lang="sv-SE" b="0"/>
              <a:t>Per rum navmesh-pathfinding</a:t>
            </a:r>
          </a:p>
          <a:p>
            <a:endParaRPr lang="sv-SE" b="0"/>
          </a:p>
          <a:p>
            <a:r>
              <a:rPr lang="sv-SE" b="0"/>
              <a:t>Att göra: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/>
              <a:t>Rum -&gt; rum pathfinding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/>
              <a:t>Dynamiska objekt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/>
              <a:t>Optimiseringar (multithreading)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b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FFEA0-996A-4420-8B6A-90DA6D67DA5D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386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67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078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98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373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23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468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149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877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03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92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600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9EC73B2-9CFB-49E5-8C71-135106F62095}" type="datetimeFigureOut">
              <a:rPr lang="sv-SE" smtClean="0"/>
              <a:t>2019-04-25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8D92997-14EE-4C47-9D4A-6FB191622387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51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media" Target="../media/media3.mp4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video" Target="../media/media3.mp4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13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1.png"/><Relationship Id="rId5" Type="http://schemas.microsoft.com/office/2007/relationships/media" Target="../media/media6.mp4"/><Relationship Id="rId10" Type="http://schemas.microsoft.com/office/2007/relationships/hdphoto" Target="../media/hdphoto4.wdp"/><Relationship Id="rId4" Type="http://schemas.openxmlformats.org/officeDocument/2006/relationships/video" Target="../media/media5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microsoft.com/office/2007/relationships/hdphoto" Target="../media/hdphoto7.wdp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9.wdp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70A880-93CB-4A45-9852-0CF6E0A1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53787-A686-4D03-BBFD-5F52DCA38383}"/>
              </a:ext>
            </a:extLst>
          </p:cNvPr>
          <p:cNvSpPr txBox="1"/>
          <p:nvPr/>
        </p:nvSpPr>
        <p:spPr>
          <a:xfrm>
            <a:off x="4560498" y="5877464"/>
            <a:ext cx="307100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400" err="1">
                <a:solidFill>
                  <a:schemeClr val="bg1"/>
                </a:solidFill>
                <a:latin typeface="Engravers MT" panose="02090707080505020304" pitchFamily="18" charset="0"/>
              </a:rPr>
              <a:t>Milestone</a:t>
            </a:r>
            <a:r>
              <a:rPr lang="sv-SE" sz="2400">
                <a:solidFill>
                  <a:schemeClr val="bg1"/>
                </a:solidFill>
                <a:latin typeface="Engravers MT" panose="02090707080505020304" pitchFamily="18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14444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82439-2972-44FA-A2A3-D25817373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Traps</a:t>
            </a:r>
          </a:p>
        </p:txBody>
      </p:sp>
      <p:pic>
        <p:nvPicPr>
          <p:cNvPr id="3" name="Traps">
            <a:hlinkClick r:id="" action="ppaction://media"/>
            <a:extLst>
              <a:ext uri="{FF2B5EF4-FFF2-40B4-BE49-F238E27FC236}">
                <a16:creationId xmlns:a16="http://schemas.microsoft.com/office/drawing/2014/main" id="{141481EE-50B1-43DC-B596-BFCF7890BE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42577" y="1345830"/>
            <a:ext cx="8611552" cy="5157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39853-B8A5-4566-9FE6-AA439890366C}"/>
              </a:ext>
            </a:extLst>
          </p:cNvPr>
          <p:cNvSpPr txBox="1"/>
          <p:nvPr/>
        </p:nvSpPr>
        <p:spPr>
          <a:xfrm>
            <a:off x="261257" y="1879600"/>
            <a:ext cx="2656114" cy="194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+mj-lt"/>
              </a:rPr>
              <a:t>Bear Trap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+mj-lt"/>
              </a:rPr>
              <a:t>Spikes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+mj-lt"/>
              </a:rPr>
              <a:t>Chandelier</a:t>
            </a:r>
          </a:p>
        </p:txBody>
      </p:sp>
    </p:spTree>
    <p:extLst>
      <p:ext uri="{BB962C8B-B14F-4D97-AF65-F5344CB8AC3E}">
        <p14:creationId xmlns:p14="http://schemas.microsoft.com/office/powerpoint/2010/main" val="1170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128DD-D1A1-42D3-A5C1-B5DD54F9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 err="1">
                <a:solidFill>
                  <a:schemeClr val="bg1"/>
                </a:solidFill>
              </a:rPr>
              <a:t>Rooms</a:t>
            </a:r>
            <a:endParaRPr lang="sv-SE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2C9A0-4353-4C0F-91B5-DB659F110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51" y="1253868"/>
            <a:ext cx="7642520" cy="4817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2D620-A8BC-411D-A3B9-1A7253DE2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57" y="1604812"/>
            <a:ext cx="8586650" cy="2986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B44EF-BF05-4901-A21E-7B671A1D8B8A}"/>
              </a:ext>
            </a:extLst>
          </p:cNvPr>
          <p:cNvSpPr txBox="1"/>
          <p:nvPr/>
        </p:nvSpPr>
        <p:spPr>
          <a:xfrm>
            <a:off x="156754" y="1741710"/>
            <a:ext cx="3466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+mj-lt"/>
              </a:rPr>
              <a:t>Modular room assets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80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+mj-lt"/>
              </a:rPr>
              <a:t>4 Constructed rooms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80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+mj-lt"/>
              </a:rPr>
              <a:t>Multiple texture variants</a:t>
            </a:r>
          </a:p>
        </p:txBody>
      </p:sp>
    </p:spTree>
    <p:extLst>
      <p:ext uri="{BB962C8B-B14F-4D97-AF65-F5344CB8AC3E}">
        <p14:creationId xmlns:p14="http://schemas.microsoft.com/office/powerpoint/2010/main" val="291010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BD2A06-D5D9-4C32-BBC4-C5F150FB7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Puppeteer</a:t>
            </a:r>
          </a:p>
        </p:txBody>
      </p:sp>
      <p:pic>
        <p:nvPicPr>
          <p:cNvPr id="6" name="Rumplacering">
            <a:hlinkClick r:id="" action="ppaction://media"/>
            <a:extLst>
              <a:ext uri="{FF2B5EF4-FFF2-40B4-BE49-F238E27FC236}">
                <a16:creationId xmlns:a16="http://schemas.microsoft.com/office/drawing/2014/main" id="{1535FF7F-640E-4651-BDE2-373A23035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13871" y="1607548"/>
            <a:ext cx="7478884" cy="4479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F9CAB-9C92-4F9F-888A-4FDE182AF2D8}"/>
              </a:ext>
            </a:extLst>
          </p:cNvPr>
          <p:cNvSpPr txBox="1"/>
          <p:nvPr/>
        </p:nvSpPr>
        <p:spPr>
          <a:xfrm>
            <a:off x="78376" y="1898469"/>
            <a:ext cx="40407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</a:rPr>
              <a:t>Grab tool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sz="280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</a:rPr>
              <a:t>Room placement with rules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</a:rPr>
              <a:t>Continuous path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</a:rPr>
              <a:t>Door </a:t>
            </a:r>
            <a:r>
              <a:rPr lang="sv-SE" sz="2800">
                <a:solidFill>
                  <a:schemeClr val="bg1"/>
                </a:solidFill>
                <a:sym typeface="Wingdings" panose="05000000000000000000" pitchFamily="2" charset="2"/>
              </a:rPr>
              <a:t> Door connection</a:t>
            </a:r>
          </a:p>
        </p:txBody>
      </p:sp>
    </p:spTree>
    <p:extLst>
      <p:ext uri="{BB962C8B-B14F-4D97-AF65-F5344CB8AC3E}">
        <p14:creationId xmlns:p14="http://schemas.microsoft.com/office/powerpoint/2010/main" val="27191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5436B7-A447-4C63-8283-E07DFBDE6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Platshållare för innehåll 6">
            <a:extLst>
              <a:ext uri="{FF2B5EF4-FFF2-40B4-BE49-F238E27FC236}">
                <a16:creationId xmlns:a16="http://schemas.microsoft.com/office/drawing/2014/main" id="{E147E405-A314-409A-86E6-FEB5B1493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455470"/>
              </p:ext>
            </p:extLst>
          </p:nvPr>
        </p:nvGraphicFramePr>
        <p:xfrm>
          <a:off x="327804" y="1207698"/>
          <a:ext cx="11634158" cy="5357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Platshållare för innehåll 6">
            <a:extLst>
              <a:ext uri="{FF2B5EF4-FFF2-40B4-BE49-F238E27FC236}">
                <a16:creationId xmlns:a16="http://schemas.microsoft.com/office/drawing/2014/main" id="{17A2A8C3-A686-4A38-8F89-2BCC4EBCD6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629772"/>
              </p:ext>
            </p:extLst>
          </p:nvPr>
        </p:nvGraphicFramePr>
        <p:xfrm>
          <a:off x="555346" y="1231513"/>
          <a:ext cx="11634158" cy="5702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CB0CDE-FC96-4D46-BC1D-6A97A9BC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Progress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63D5DA-3EDF-47C9-AA98-86DD0C77F329}"/>
              </a:ext>
            </a:extLst>
          </p:cNvPr>
          <p:cNvGrpSpPr/>
          <p:nvPr/>
        </p:nvGrpSpPr>
        <p:grpSpPr>
          <a:xfrm>
            <a:off x="921774" y="1404473"/>
            <a:ext cx="2245915" cy="369332"/>
            <a:chOff x="1113503" y="1618324"/>
            <a:chExt cx="2245915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2C66E9-8258-4018-99B6-4E64A8A31FF4}"/>
                </a:ext>
              </a:extLst>
            </p:cNvPr>
            <p:cNvSpPr/>
            <p:nvPr/>
          </p:nvSpPr>
          <p:spPr>
            <a:xfrm>
              <a:off x="1113503" y="1651819"/>
              <a:ext cx="302342" cy="302342"/>
            </a:xfrm>
            <a:prstGeom prst="rect">
              <a:avLst/>
            </a:prstGeom>
            <a:solidFill>
              <a:srgbClr val="43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4F0C7E-20EB-4782-86D4-F83A66F65833}"/>
                </a:ext>
              </a:extLst>
            </p:cNvPr>
            <p:cNvSpPr txBox="1"/>
            <p:nvPr/>
          </p:nvSpPr>
          <p:spPr>
            <a:xfrm>
              <a:off x="1465951" y="1618324"/>
              <a:ext cx="1893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>
                  <a:solidFill>
                    <a:schemeClr val="bg1"/>
                  </a:solidFill>
                  <a:latin typeface="+mj-lt"/>
                </a:rPr>
                <a:t>Product </a:t>
              </a:r>
              <a:r>
                <a:rPr lang="sv-SE" err="1">
                  <a:solidFill>
                    <a:schemeClr val="bg1"/>
                  </a:solidFill>
                  <a:latin typeface="+mj-lt"/>
                </a:rPr>
                <a:t>backlog</a:t>
              </a:r>
              <a:endParaRPr lang="sv-SE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9B75BB-BF25-4BD9-B3C2-458A9E8B691D}"/>
              </a:ext>
            </a:extLst>
          </p:cNvPr>
          <p:cNvGrpSpPr/>
          <p:nvPr/>
        </p:nvGrpSpPr>
        <p:grpSpPr>
          <a:xfrm>
            <a:off x="921774" y="1790246"/>
            <a:ext cx="1776236" cy="369332"/>
            <a:chOff x="1113503" y="1618324"/>
            <a:chExt cx="1776236" cy="3693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4AB5F0-E2EE-44D5-891B-8F16CBBDA72E}"/>
                </a:ext>
              </a:extLst>
            </p:cNvPr>
            <p:cNvSpPr/>
            <p:nvPr/>
          </p:nvSpPr>
          <p:spPr>
            <a:xfrm>
              <a:off x="1113503" y="1651819"/>
              <a:ext cx="302342" cy="302342"/>
            </a:xfrm>
            <a:prstGeom prst="rect">
              <a:avLst/>
            </a:prstGeom>
            <a:solidFill>
              <a:srgbClr val="E28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47575B-8485-44C2-938F-6AD179057E9E}"/>
                </a:ext>
              </a:extLst>
            </p:cNvPr>
            <p:cNvSpPr txBox="1"/>
            <p:nvPr/>
          </p:nvSpPr>
          <p:spPr>
            <a:xfrm>
              <a:off x="1465951" y="1618324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>
                  <a:solidFill>
                    <a:schemeClr val="bg1"/>
                  </a:solidFill>
                  <a:latin typeface="+mj-lt"/>
                </a:rPr>
                <a:t>Milestone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4FC9E8-6E94-4FEF-B4C9-664635C28FBF}"/>
              </a:ext>
            </a:extLst>
          </p:cNvPr>
          <p:cNvGrpSpPr/>
          <p:nvPr/>
        </p:nvGrpSpPr>
        <p:grpSpPr>
          <a:xfrm>
            <a:off x="921774" y="2161271"/>
            <a:ext cx="1276099" cy="369332"/>
            <a:chOff x="1113503" y="1618324"/>
            <a:chExt cx="1276099" cy="3693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ABC694-F05A-4C24-AA34-FDE53D016A2B}"/>
                </a:ext>
              </a:extLst>
            </p:cNvPr>
            <p:cNvSpPr/>
            <p:nvPr/>
          </p:nvSpPr>
          <p:spPr>
            <a:xfrm>
              <a:off x="1113503" y="1651819"/>
              <a:ext cx="302342" cy="30234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AF7526-027F-4BA3-908E-35618A346121}"/>
                </a:ext>
              </a:extLst>
            </p:cNvPr>
            <p:cNvSpPr txBox="1"/>
            <p:nvPr/>
          </p:nvSpPr>
          <p:spPr>
            <a:xfrm>
              <a:off x="1465951" y="161832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>
                  <a:solidFill>
                    <a:schemeClr val="bg1"/>
                  </a:solidFill>
                  <a:latin typeface="+mj-lt"/>
                </a:rPr>
                <a:t>Design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8B8251-9858-40B9-B8A5-F97A587C6E32}"/>
              </a:ext>
            </a:extLst>
          </p:cNvPr>
          <p:cNvGrpSpPr/>
          <p:nvPr/>
        </p:nvGrpSpPr>
        <p:grpSpPr>
          <a:xfrm>
            <a:off x="929148" y="2533751"/>
            <a:ext cx="2010274" cy="369332"/>
            <a:chOff x="1113503" y="1618324"/>
            <a:chExt cx="2010274" cy="3693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A720F5-4EE7-478D-AAE8-B16EFAC252D1}"/>
                </a:ext>
              </a:extLst>
            </p:cNvPr>
            <p:cNvSpPr/>
            <p:nvPr/>
          </p:nvSpPr>
          <p:spPr>
            <a:xfrm>
              <a:off x="1113503" y="1651819"/>
              <a:ext cx="302342" cy="30234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A836F0-CB60-4BCF-9FF5-672B20B07463}"/>
                </a:ext>
              </a:extLst>
            </p:cNvPr>
            <p:cNvSpPr txBox="1"/>
            <p:nvPr/>
          </p:nvSpPr>
          <p:spPr>
            <a:xfrm>
              <a:off x="1465951" y="1618324"/>
              <a:ext cx="16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err="1">
                  <a:solidFill>
                    <a:schemeClr val="bg1"/>
                  </a:solidFill>
                  <a:latin typeface="+mj-lt"/>
                </a:rPr>
                <a:t>Programming</a:t>
              </a:r>
              <a:endParaRPr lang="sv-SE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2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128DD-D1A1-42D3-A5C1-B5DD54F9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1084824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Risks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970825-B44F-42B4-A4D6-F80C99957A6D}"/>
              </a:ext>
            </a:extLst>
          </p:cNvPr>
          <p:cNvSpPr txBox="1">
            <a:spLocks/>
          </p:cNvSpPr>
          <p:nvPr/>
        </p:nvSpPr>
        <p:spPr>
          <a:xfrm>
            <a:off x="761999" y="1445624"/>
            <a:ext cx="7119258" cy="47902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Network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Continuous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Implementation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Testing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lvl="2"/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VR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Early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Testning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Backup: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Only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Non VR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Boring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Gameplay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Early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Playtesting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Lack of Communication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with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Sound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Regular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Check-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ups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Flawed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</a:t>
            </a: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Graphical</a:t>
            </a: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 Pipeline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 err="1">
                <a:solidFill>
                  <a:schemeClr val="bg1"/>
                </a:solidFill>
                <a:latin typeface="Century Schoolbook (Rubriker)"/>
              </a:rPr>
              <a:t>Communicate</a:t>
            </a: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Plan B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6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7469-9ACA-4947-A150-F537830C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Shlutt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7B35F-54B6-446A-A56D-B346BC42E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C9FC5-17CF-403B-89B5-A000A0D7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185E69-CA32-41EB-B52E-C6EDB27E7C69}"/>
              </a:ext>
            </a:extLst>
          </p:cNvPr>
          <p:cNvSpPr/>
          <p:nvPr/>
        </p:nvSpPr>
        <p:spPr>
          <a:xfrm>
            <a:off x="3316644" y="5804452"/>
            <a:ext cx="5407028" cy="6957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0"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9353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414B-276F-41F0-A356-A480859D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</a:rPr>
              <a:t>Intro om spelet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98DD1A-E266-4091-AAD2-0949E77E1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74305" cy="7093197"/>
          </a:xfrm>
          <a:effectLst>
            <a:glow>
              <a:schemeClr val="accent1">
                <a:alpha val="97000"/>
              </a:schemeClr>
            </a:glow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CF2DB3E8-6BCB-4BD6-BB18-7EF8251166F1}"/>
              </a:ext>
            </a:extLst>
          </p:cNvPr>
          <p:cNvSpPr txBox="1">
            <a:spLocks/>
          </p:cNvSpPr>
          <p:nvPr/>
        </p:nvSpPr>
        <p:spPr>
          <a:xfrm>
            <a:off x="2963882" y="712078"/>
            <a:ext cx="6172200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err="1">
                <a:solidFill>
                  <a:schemeClr val="bg1"/>
                </a:solidFill>
              </a:rPr>
              <a:t>About</a:t>
            </a:r>
            <a:r>
              <a:rPr lang="sv-SE">
                <a:solidFill>
                  <a:schemeClr val="bg1"/>
                </a:solidFill>
              </a:rPr>
              <a:t> the Game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8D06A42-8461-45C1-A3A6-C07B346321B9}"/>
              </a:ext>
            </a:extLst>
          </p:cNvPr>
          <p:cNvSpPr txBox="1">
            <a:spLocks/>
          </p:cNvSpPr>
          <p:nvPr/>
        </p:nvSpPr>
        <p:spPr>
          <a:xfrm>
            <a:off x="5662706" y="7120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7CAC584-63AF-4261-8843-116DCED5D0CD}"/>
              </a:ext>
            </a:extLst>
          </p:cNvPr>
          <p:cNvSpPr txBox="1">
            <a:spLocks/>
          </p:cNvSpPr>
          <p:nvPr/>
        </p:nvSpPr>
        <p:spPr>
          <a:xfrm>
            <a:off x="4150376" y="1727553"/>
            <a:ext cx="4273552" cy="5939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600" i="0">
                <a:solidFill>
                  <a:schemeClr val="bg1"/>
                </a:solidFill>
              </a:rPr>
              <a:t>Party Game 4v1</a:t>
            </a:r>
            <a:endParaRPr lang="sv-SE" sz="36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sv-SE" sz="2400">
              <a:solidFill>
                <a:schemeClr val="bg1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sv-SE" sz="500">
              <a:solidFill>
                <a:schemeClr val="bg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614110F-9778-4DF1-BA22-6D568EE27796}"/>
              </a:ext>
            </a:extLst>
          </p:cNvPr>
          <p:cNvSpPr txBox="1">
            <a:spLocks/>
          </p:cNvSpPr>
          <p:nvPr/>
        </p:nvSpPr>
        <p:spPr>
          <a:xfrm>
            <a:off x="914400" y="2802810"/>
            <a:ext cx="4748306" cy="357383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sz="2800" b="1">
                <a:solidFill>
                  <a:schemeClr val="bg1"/>
                </a:solidFill>
              </a:rPr>
              <a:t>All-mighty Puppeteer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2800" i="0">
              <a:solidFill>
                <a:schemeClr val="bg1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+mj-lt"/>
              </a:rPr>
              <a:t>Traps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+mj-lt"/>
              </a:rPr>
              <a:t>Minions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+mj-lt"/>
              </a:rPr>
              <a:t>Manipulate Rooms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2800">
              <a:solidFill>
                <a:schemeClr val="bg1"/>
              </a:solidFill>
              <a:latin typeface="+mj-lt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sv-SE" sz="2800" i="0">
                <a:solidFill>
                  <a:schemeClr val="bg1"/>
                </a:solidFill>
              </a:rPr>
              <a:t>Kill Puppets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2000" i="0">
              <a:solidFill>
                <a:schemeClr val="bg1"/>
              </a:solidFill>
              <a:latin typeface="+mj-lt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5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100">
              <a:solidFill>
                <a:schemeClr val="bg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153F8B2-B5F7-47DE-A1E0-A8AC7FDB5D2E}"/>
              </a:ext>
            </a:extLst>
          </p:cNvPr>
          <p:cNvSpPr txBox="1">
            <a:spLocks/>
          </p:cNvSpPr>
          <p:nvPr/>
        </p:nvSpPr>
        <p:spPr>
          <a:xfrm>
            <a:off x="6710516" y="2807956"/>
            <a:ext cx="5089237" cy="356869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v-SE" sz="2800" b="1">
                <a:solidFill>
                  <a:schemeClr val="bg1"/>
                </a:solidFill>
                <a:latin typeface="Century Schoolbook (Rubriker)"/>
              </a:rPr>
              <a:t>Puppets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2800" i="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800" i="0">
                <a:solidFill>
                  <a:schemeClr val="bg1"/>
                </a:solidFill>
                <a:latin typeface="Century Schoolbook (Rubriker)"/>
              </a:rPr>
              <a:t>Weapons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Century Schoolbook (Rubriker)"/>
              </a:rPr>
              <a:t>Power-ups</a:t>
            </a:r>
          </a:p>
          <a:p>
            <a:pPr marL="685800" indent="-6858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v-SE" sz="28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v-SE" sz="28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v-SE" sz="2800" i="0">
                <a:solidFill>
                  <a:schemeClr val="bg1"/>
                </a:solidFill>
                <a:latin typeface="Century Schoolbook (Rubriker)"/>
              </a:rPr>
              <a:t>Escape the Mansion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31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31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3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uiExpand="1" build="p" animBg="1"/>
      <p:bldP spid="41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BCC6B-D9AB-43C0-97B4-70437935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9DE2F11-10C8-4A4E-B583-1307C168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296698" cy="956507"/>
          </a:xfrm>
        </p:spPr>
        <p:txBody>
          <a:bodyPr/>
          <a:lstStyle/>
          <a:p>
            <a:pPr algn="l"/>
            <a:r>
              <a:rPr lang="sv-SE" err="1">
                <a:solidFill>
                  <a:schemeClr val="bg1"/>
                </a:solidFill>
              </a:rPr>
              <a:t>Milestone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287C65-F6C0-4827-BB13-CE3000C2D51A}"/>
              </a:ext>
            </a:extLst>
          </p:cNvPr>
          <p:cNvSpPr txBox="1">
            <a:spLocks/>
          </p:cNvSpPr>
          <p:nvPr/>
        </p:nvSpPr>
        <p:spPr>
          <a:xfrm>
            <a:off x="728269" y="1720510"/>
            <a:ext cx="4418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sv-SE">
                <a:solidFill>
                  <a:schemeClr val="bg1"/>
                </a:solidFill>
                <a:latin typeface="+mj-lt"/>
              </a:rPr>
              <a:t>Main </a:t>
            </a:r>
            <a:r>
              <a:rPr lang="sv-SE" err="1">
                <a:solidFill>
                  <a:schemeClr val="bg1"/>
                </a:solidFill>
                <a:latin typeface="+mj-lt"/>
              </a:rPr>
              <a:t>Menu</a:t>
            </a:r>
            <a:r>
              <a:rPr lang="sv-SE">
                <a:solidFill>
                  <a:schemeClr val="bg1"/>
                </a:solidFill>
                <a:latin typeface="+mj-lt"/>
              </a:rPr>
              <a:t> → In-game</a:t>
            </a:r>
          </a:p>
          <a:p>
            <a:pPr>
              <a:lnSpc>
                <a:spcPct val="150000"/>
              </a:lnSpc>
            </a:pPr>
            <a:r>
              <a:rPr lang="sv-SE">
                <a:solidFill>
                  <a:schemeClr val="bg1"/>
                </a:solidFill>
                <a:latin typeface="Century Schoolbook (Rubriker)"/>
              </a:rPr>
              <a:t>1 Complete Character</a:t>
            </a:r>
            <a:endParaRPr lang="sv-SE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sv-SE">
                <a:solidFill>
                  <a:schemeClr val="bg1"/>
                </a:solidFill>
                <a:latin typeface="+mj-lt"/>
              </a:rPr>
              <a:t>Puppet UI</a:t>
            </a:r>
          </a:p>
          <a:p>
            <a:pPr>
              <a:lnSpc>
                <a:spcPct val="150000"/>
              </a:lnSpc>
            </a:pPr>
            <a:r>
              <a:rPr lang="sv-SE">
                <a:solidFill>
                  <a:schemeClr val="bg1"/>
                </a:solidFill>
                <a:latin typeface="Century Schoolbook (Rubriker)"/>
              </a:rPr>
              <a:t>1 Complete Weapon</a:t>
            </a:r>
          </a:p>
          <a:p>
            <a:pPr>
              <a:lnSpc>
                <a:spcPct val="150000"/>
              </a:lnSpc>
            </a:pPr>
            <a:r>
              <a:rPr lang="sv-SE">
                <a:solidFill>
                  <a:schemeClr val="bg1"/>
                </a:solidFill>
                <a:latin typeface="Century Schoolbook (Rubriker)"/>
              </a:rPr>
              <a:t>Traps</a:t>
            </a:r>
          </a:p>
          <a:p>
            <a:pPr>
              <a:lnSpc>
                <a:spcPct val="150000"/>
              </a:lnSpc>
            </a:pPr>
            <a:r>
              <a:rPr lang="sv-SE">
                <a:solidFill>
                  <a:schemeClr val="bg1"/>
                </a:solidFill>
                <a:latin typeface="Century Schoolbook (Rubriker)"/>
              </a:rPr>
              <a:t>AI </a:t>
            </a:r>
            <a:r>
              <a:rPr lang="sv-SE" err="1">
                <a:solidFill>
                  <a:schemeClr val="bg1"/>
                </a:solidFill>
                <a:latin typeface="Century Schoolbook (Rubriker)"/>
              </a:rPr>
              <a:t>Minions</a:t>
            </a:r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  <a:latin typeface="Century Schoolbook (Rubriker)"/>
            </a:endParaRPr>
          </a:p>
          <a:p>
            <a:endParaRPr lang="sv-SE">
              <a:solidFill>
                <a:schemeClr val="bg1"/>
              </a:solidFill>
            </a:endParaRPr>
          </a:p>
          <a:p>
            <a:endParaRPr lang="sv-SE">
              <a:solidFill>
                <a:schemeClr val="bg1"/>
              </a:solidFill>
            </a:endParaRPr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73FD8AAB-C5AB-4010-B584-4C9A17873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47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91EB8F-64CD-4A33-B778-33141A0E0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339DC-02F5-41DF-8FAD-A7D8B0DC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60" y="746757"/>
            <a:ext cx="3833906" cy="4952492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Menu</a:t>
            </a:r>
          </a:p>
        </p:txBody>
      </p:sp>
      <p:pic>
        <p:nvPicPr>
          <p:cNvPr id="7" name="Main menu longer">
            <a:hlinkClick r:id="" action="ppaction://media"/>
            <a:extLst>
              <a:ext uri="{FF2B5EF4-FFF2-40B4-BE49-F238E27FC236}">
                <a16:creationId xmlns:a16="http://schemas.microsoft.com/office/drawing/2014/main" id="{A8A5FB0D-6D8D-4B77-AF69-F3B97697A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26087" y="801749"/>
            <a:ext cx="91440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8FF11-6155-4371-A3B2-AAE0FADD8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7B049-F486-4B5F-8DBD-F0F70988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943057"/>
          </a:xfrm>
          <a:ln>
            <a:noFill/>
          </a:ln>
        </p:spPr>
        <p:txBody>
          <a:bodyPr/>
          <a:lstStyle/>
          <a:p>
            <a:pPr algn="l"/>
            <a:r>
              <a:rPr lang="sv-SE" err="1">
                <a:solidFill>
                  <a:schemeClr val="bg1"/>
                </a:solidFill>
              </a:rPr>
              <a:t>Network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A292C-4C95-444F-95C9-0BF753A7999D}"/>
              </a:ext>
            </a:extLst>
          </p:cNvPr>
          <p:cNvSpPr txBox="1">
            <a:spLocks/>
          </p:cNvSpPr>
          <p:nvPr/>
        </p:nvSpPr>
        <p:spPr>
          <a:xfrm>
            <a:off x="762000" y="1481073"/>
            <a:ext cx="3833906" cy="22208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sv-SE" sz="2800">
                <a:solidFill>
                  <a:schemeClr val="bg1"/>
                </a:solidFill>
                <a:latin typeface="Century Schoolbook (Rubriker)"/>
              </a:rPr>
              <a:t>Lobby + Character Selection</a:t>
            </a:r>
            <a:endParaRPr lang="sv-SE" sz="28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28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2800">
              <a:solidFill>
                <a:schemeClr val="bg1"/>
              </a:solidFill>
            </a:endParaRPr>
          </a:p>
        </p:txBody>
      </p:sp>
      <p:pic>
        <p:nvPicPr>
          <p:cNvPr id="3" name="Nätverk">
            <a:hlinkClick r:id="" action="ppaction://media"/>
            <a:extLst>
              <a:ext uri="{FF2B5EF4-FFF2-40B4-BE49-F238E27FC236}">
                <a16:creationId xmlns:a16="http://schemas.microsoft.com/office/drawing/2014/main" id="{A8E90DCD-72C7-43E0-9FD1-425E5EF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57316" y="81223"/>
            <a:ext cx="5472684" cy="66955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3F0299-EE66-4BDC-B9A6-634B6D80626A}"/>
              </a:ext>
            </a:extLst>
          </p:cNvPr>
          <p:cNvSpPr txBox="1">
            <a:spLocks/>
          </p:cNvSpPr>
          <p:nvPr/>
        </p:nvSpPr>
        <p:spPr>
          <a:xfrm>
            <a:off x="4497563" y="1502735"/>
            <a:ext cx="3833906" cy="9430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3600">
                <a:solidFill>
                  <a:schemeClr val="bg1"/>
                </a:solidFill>
              </a:rPr>
              <a:t>Host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195C4A-8EFA-44AC-B623-2C5796F93D51}"/>
              </a:ext>
            </a:extLst>
          </p:cNvPr>
          <p:cNvSpPr txBox="1">
            <a:spLocks/>
          </p:cNvSpPr>
          <p:nvPr/>
        </p:nvSpPr>
        <p:spPr>
          <a:xfrm>
            <a:off x="4232092" y="4744979"/>
            <a:ext cx="3833906" cy="9430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3600" err="1">
                <a:solidFill>
                  <a:schemeClr val="bg1"/>
                </a:solidFill>
              </a:rPr>
              <a:t>Client</a:t>
            </a:r>
            <a:endParaRPr lang="sv-SE">
              <a:solidFill>
                <a:schemeClr val="bg1"/>
              </a:solidFill>
            </a:endParaRPr>
          </a:p>
        </p:txBody>
      </p:sp>
      <p:pic>
        <p:nvPicPr>
          <p:cNvPr id="10" name="Nätverk 2xFroggo">
            <a:hlinkClick r:id="" action="ppaction://media"/>
            <a:extLst>
              <a:ext uri="{FF2B5EF4-FFF2-40B4-BE49-F238E27FC236}">
                <a16:creationId xmlns:a16="http://schemas.microsoft.com/office/drawing/2014/main" id="{3C9E7EB3-7FC2-43B9-A3E0-DFE74E41AF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32092" y="1169964"/>
            <a:ext cx="7864555" cy="471054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97B2980-0728-412E-A6C3-E580E14E02C2}"/>
              </a:ext>
            </a:extLst>
          </p:cNvPr>
          <p:cNvSpPr txBox="1">
            <a:spLocks/>
          </p:cNvSpPr>
          <p:nvPr/>
        </p:nvSpPr>
        <p:spPr>
          <a:xfrm>
            <a:off x="762000" y="1502735"/>
            <a:ext cx="3833906" cy="22208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sv-SE" sz="2800">
                <a:solidFill>
                  <a:schemeClr val="bg1"/>
                </a:solidFill>
                <a:latin typeface="Century Schoolbook (Rubriker)"/>
              </a:rPr>
              <a:t>Multiplayer</a:t>
            </a:r>
            <a:endParaRPr lang="sv-SE" sz="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5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42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8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5432CC-582B-4C38-844F-A3EA1E7329F3}"/>
              </a:ext>
            </a:extLst>
          </p:cNvPr>
          <p:cNvSpPr/>
          <p:nvPr/>
        </p:nvSpPr>
        <p:spPr>
          <a:xfrm>
            <a:off x="-120833" y="-147782"/>
            <a:ext cx="12497560" cy="7315200"/>
          </a:xfrm>
          <a:prstGeom prst="rect">
            <a:avLst/>
          </a:prstGeom>
          <a:solidFill>
            <a:srgbClr val="8A8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D2659-605A-41F1-A3EE-A45B8F0A2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967"/>
            <a:ext cx="12196827" cy="4734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1B10A-67A5-4D69-ADCD-4063F5E33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7" y="1492967"/>
            <a:ext cx="12196827" cy="4734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4790"/>
            <a:ext cx="3833906" cy="4952492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Puppets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9C88E0-583C-4BA3-B92D-585356C33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39" y="1275512"/>
            <a:ext cx="7352334" cy="459367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E49507C-741B-4A96-B0B2-A5C1B28F069B}"/>
              </a:ext>
            </a:extLst>
          </p:cNvPr>
          <p:cNvSpPr txBox="1">
            <a:spLocks/>
          </p:cNvSpPr>
          <p:nvPr/>
        </p:nvSpPr>
        <p:spPr>
          <a:xfrm>
            <a:off x="767406" y="1755131"/>
            <a:ext cx="3833906" cy="22208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sv-SE" sz="2800" b="1" i="1">
                <a:solidFill>
                  <a:schemeClr val="bg1"/>
                </a:solidFill>
                <a:latin typeface="Century Schoolbook (Rubriker)"/>
              </a:rPr>
              <a:t>UI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 i="0">
                <a:solidFill>
                  <a:schemeClr val="bg1"/>
                </a:solidFill>
              </a:rPr>
              <a:t>Health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 i="0">
                <a:solidFill>
                  <a:schemeClr val="bg1"/>
                </a:solidFill>
              </a:rPr>
              <a:t>Stamina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 i="0">
                <a:solidFill>
                  <a:schemeClr val="bg1"/>
                </a:solidFill>
              </a:rPr>
              <a:t>Ammo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 i="0">
                <a:solidFill>
                  <a:schemeClr val="bg1"/>
                </a:solidFill>
              </a:rPr>
              <a:t>Power-up Status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 i="0">
                <a:solidFill>
                  <a:schemeClr val="bg1"/>
                </a:solidFill>
              </a:rPr>
              <a:t>Compass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uiExpand="1" build="p"/>
      <p:bldP spid="14" grpI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B94DC8F-A3ED-4CEA-865F-D5EA482CF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7" y="1492967"/>
            <a:ext cx="12196827" cy="4734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4790"/>
            <a:ext cx="3833906" cy="4952492"/>
          </a:xfrm>
        </p:spPr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Puppets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49DBC4-8FC2-43EB-84A9-3EA8EF4D9074}"/>
              </a:ext>
            </a:extLst>
          </p:cNvPr>
          <p:cNvSpPr txBox="1">
            <a:spLocks/>
          </p:cNvSpPr>
          <p:nvPr/>
        </p:nvSpPr>
        <p:spPr>
          <a:xfrm>
            <a:off x="326571" y="2014237"/>
            <a:ext cx="4326887" cy="22208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Century Schoolbook (Rubriker)"/>
              </a:rPr>
              <a:t>Hp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 i="0">
                <a:solidFill>
                  <a:schemeClr val="bg1"/>
                </a:solidFill>
                <a:latin typeface="Century Schoolbook (Rubriker)"/>
              </a:rPr>
              <a:t>0 </a:t>
            </a:r>
            <a:r>
              <a:rPr lang="sv-SE" sz="2800">
                <a:solidFill>
                  <a:schemeClr val="bg1"/>
                </a:solidFill>
                <a:latin typeface="Century Schoolbook (Rubriker)"/>
              </a:rPr>
              <a:t>H</a:t>
            </a:r>
            <a:r>
              <a:rPr lang="sv-SE" sz="2800" i="0">
                <a:solidFill>
                  <a:schemeClr val="bg1"/>
                </a:solidFill>
                <a:latin typeface="Century Schoolbook (Rubriker)"/>
              </a:rPr>
              <a:t>p = Downed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Century Schoolbook (Rubriker)"/>
              </a:rPr>
              <a:t>Sprint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 i="0" err="1">
                <a:solidFill>
                  <a:schemeClr val="bg1"/>
                </a:solidFill>
                <a:latin typeface="Century Schoolbook (Rubriker)"/>
              </a:rPr>
              <a:t>Stamina</a:t>
            </a:r>
            <a:endParaRPr lang="sv-SE" sz="2800" i="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Century Schoolbook (Rubriker)"/>
              </a:rPr>
              <a:t>Froggo</a:t>
            </a:r>
            <a:endParaRPr lang="sv-SE" sz="2800" i="0">
              <a:solidFill>
                <a:schemeClr val="bg1"/>
              </a:solidFill>
              <a:latin typeface="Century Schoolbook (Rubriker)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2800">
              <a:solidFill>
                <a:schemeClr val="bg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2800">
              <a:solidFill>
                <a:schemeClr val="bg1"/>
              </a:solidFill>
            </a:endParaRPr>
          </a:p>
        </p:txBody>
      </p:sp>
      <p:pic>
        <p:nvPicPr>
          <p:cNvPr id="17" name="Damage">
            <a:hlinkClick r:id="" action="ppaction://media"/>
            <a:extLst>
              <a:ext uri="{FF2B5EF4-FFF2-40B4-BE49-F238E27FC236}">
                <a16:creationId xmlns:a16="http://schemas.microsoft.com/office/drawing/2014/main" id="{E79F1773-D285-473A-80D1-CD7F33694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35076" y="1444453"/>
            <a:ext cx="6879149" cy="4120324"/>
          </a:xfrm>
          <a:prstGeom prst="rect">
            <a:avLst/>
          </a:prstGeom>
        </p:spPr>
      </p:pic>
      <p:pic>
        <p:nvPicPr>
          <p:cNvPr id="20" name="Sprint">
            <a:hlinkClick r:id="" action="ppaction://media"/>
            <a:extLst>
              <a:ext uri="{FF2B5EF4-FFF2-40B4-BE49-F238E27FC236}">
                <a16:creationId xmlns:a16="http://schemas.microsoft.com/office/drawing/2014/main" id="{9879E90A-D5FB-454B-B733-0D601DB6E3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35076" y="1444453"/>
            <a:ext cx="6879149" cy="4120324"/>
          </a:xfrm>
          <a:prstGeom prst="rect">
            <a:avLst/>
          </a:prstGeom>
        </p:spPr>
      </p:pic>
      <p:pic>
        <p:nvPicPr>
          <p:cNvPr id="21" name="Froggo">
            <a:hlinkClick r:id="" action="ppaction://media"/>
            <a:extLst>
              <a:ext uri="{FF2B5EF4-FFF2-40B4-BE49-F238E27FC236}">
                <a16:creationId xmlns:a16="http://schemas.microsoft.com/office/drawing/2014/main" id="{A365FE50-A92B-4FCF-806F-3DEC977AC17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35076" y="1444453"/>
            <a:ext cx="6879149" cy="41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81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91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092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1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A9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78E1C2-A511-455F-BE28-A52700935643}"/>
              </a:ext>
            </a:extLst>
          </p:cNvPr>
          <p:cNvGrpSpPr/>
          <p:nvPr/>
        </p:nvGrpSpPr>
        <p:grpSpPr>
          <a:xfrm>
            <a:off x="-4968910" y="-145143"/>
            <a:ext cx="22087094" cy="8293118"/>
            <a:chOff x="33629" y="2152649"/>
            <a:chExt cx="10527709" cy="3952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C4AD35-31C7-49F8-BA26-69DC8BAE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70164" y="2152649"/>
              <a:ext cx="1934808" cy="39528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D9499-9E39-4386-8CE4-3A504B196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rcRect t="1757" b="-1"/>
            <a:stretch/>
          </p:blipFill>
          <p:spPr>
            <a:xfrm>
              <a:off x="4804972" y="2222132"/>
              <a:ext cx="3226997" cy="38833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3A8472-CD1D-4356-A8C9-1BFFADA90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31969" y="2152649"/>
              <a:ext cx="2529369" cy="39528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08BC72-B830-49D0-A261-FB5CDA4B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100000"/>
                      </a14:imgEffect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629" y="2152649"/>
              <a:ext cx="2836535" cy="39528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v-SE">
                <a:solidFill>
                  <a:schemeClr val="bg1"/>
                </a:solidFill>
              </a:rPr>
              <a:t>Weapons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C5FBD1-148B-4624-88B4-D78D2FA5B5CB}"/>
              </a:ext>
            </a:extLst>
          </p:cNvPr>
          <p:cNvSpPr txBox="1">
            <a:spLocks/>
          </p:cNvSpPr>
          <p:nvPr/>
        </p:nvSpPr>
        <p:spPr>
          <a:xfrm>
            <a:off x="919227" y="1492967"/>
            <a:ext cx="4122122" cy="8047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400">
                <a:solidFill>
                  <a:schemeClr val="bg1"/>
                </a:solidFill>
                <a:latin typeface="Century Schoolbook (Rubriker)"/>
              </a:rPr>
              <a:t>Ammunition (Liquid)</a:t>
            </a:r>
            <a:endParaRPr lang="sv-SE" sz="2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D8A13D-25A6-4560-85A2-D972CBAFB160}"/>
              </a:ext>
            </a:extLst>
          </p:cNvPr>
          <p:cNvSpPr txBox="1">
            <a:spLocks/>
          </p:cNvSpPr>
          <p:nvPr/>
        </p:nvSpPr>
        <p:spPr>
          <a:xfrm>
            <a:off x="919227" y="2200477"/>
            <a:ext cx="4567173" cy="3747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Different Weapons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Shotgun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Rifle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Gatling Gun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Pistol</a:t>
            </a:r>
          </a:p>
          <a:p>
            <a:pPr lvl="2"/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Attributes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Spread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Firing Speed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Reload Time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Projectiles/Shot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Liquid/Shot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sv-SE" sz="2000">
              <a:solidFill>
                <a:schemeClr val="bg1"/>
              </a:solidFill>
              <a:latin typeface="Century Schoolbook (Rubriker)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sv-SE" sz="2000">
                <a:solidFill>
                  <a:schemeClr val="bg1"/>
                </a:solidFill>
                <a:latin typeface="Century Schoolbook (Rubriker)"/>
              </a:rPr>
              <a:t>Complete Shotgun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sv-SE" sz="2000">
              <a:solidFill>
                <a:srgbClr val="92D050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sv-SE" sz="2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9DF67B-3043-4AA2-A2B9-666D06CF3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5679" y="1698516"/>
            <a:ext cx="6661565" cy="3989999"/>
          </a:xfrm>
          <a:prstGeom prst="rect">
            <a:avLst/>
          </a:prstGeom>
        </p:spPr>
      </p:pic>
      <p:pic>
        <p:nvPicPr>
          <p:cNvPr id="3" name="Shotgun">
            <a:hlinkClick r:id="" action="ppaction://media"/>
            <a:extLst>
              <a:ext uri="{FF2B5EF4-FFF2-40B4-BE49-F238E27FC236}">
                <a16:creationId xmlns:a16="http://schemas.microsoft.com/office/drawing/2014/main" id="{6E9E7751-102D-4486-A9BB-A69F583442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95680" y="1698516"/>
            <a:ext cx="6661565" cy="3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0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uiExpand="1" build="p"/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D7C0F-E8E3-4829-8709-9BB17754F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E5AA8-5A5C-48B3-9A36-84C919B9C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8E250-A766-4D44-8121-5A79B5D1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047" y="0"/>
            <a:ext cx="3833906" cy="4952492"/>
          </a:xfrm>
        </p:spPr>
        <p:txBody>
          <a:bodyPr/>
          <a:lstStyle/>
          <a:p>
            <a:pPr algn="ctr"/>
            <a:r>
              <a:rPr lang="sv-SE">
                <a:solidFill>
                  <a:schemeClr val="bg1"/>
                </a:solidFill>
              </a:rPr>
              <a:t>Minions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B1F1F4-C475-4984-9288-40CF4415A452}"/>
              </a:ext>
            </a:extLst>
          </p:cNvPr>
          <p:cNvSpPr txBox="1">
            <a:spLocks/>
          </p:cNvSpPr>
          <p:nvPr/>
        </p:nvSpPr>
        <p:spPr>
          <a:xfrm>
            <a:off x="4179047" y="0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>
                <a:solidFill>
                  <a:schemeClr val="tx1"/>
                </a:solidFill>
              </a:rPr>
              <a:t>Minions</a:t>
            </a:r>
          </a:p>
        </p:txBody>
      </p:sp>
      <p:pic>
        <p:nvPicPr>
          <p:cNvPr id="7" name="Navmesh">
            <a:hlinkClick r:id="" action="ppaction://media"/>
            <a:extLst>
              <a:ext uri="{FF2B5EF4-FFF2-40B4-BE49-F238E27FC236}">
                <a16:creationId xmlns:a16="http://schemas.microsoft.com/office/drawing/2014/main" id="{73C29BE1-88BC-4142-875C-CDBC2FC2DF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4975" y="715169"/>
            <a:ext cx="9562050" cy="57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Application>Microsoft Office PowerPoint</Application>
  <PresentationFormat>Widescreen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Headlines</vt:lpstr>
      <vt:lpstr>PowerPoint Presentation</vt:lpstr>
      <vt:lpstr>Intro om spelet</vt:lpstr>
      <vt:lpstr>Milestone</vt:lpstr>
      <vt:lpstr>Menu</vt:lpstr>
      <vt:lpstr>Network</vt:lpstr>
      <vt:lpstr>Puppets</vt:lpstr>
      <vt:lpstr>Puppets</vt:lpstr>
      <vt:lpstr>Weapons</vt:lpstr>
      <vt:lpstr>Minions</vt:lpstr>
      <vt:lpstr>Traps</vt:lpstr>
      <vt:lpstr>Rooms</vt:lpstr>
      <vt:lpstr>Puppeteer</vt:lpstr>
      <vt:lpstr>Progress</vt:lpstr>
      <vt:lpstr>Risks</vt:lpstr>
      <vt:lpstr>Shlutt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Puppeteer</dc:title>
  <dc:creator>Ludvig Björk Förare</dc:creator>
  <cp:revision>1</cp:revision>
  <dcterms:created xsi:type="dcterms:W3CDTF">2019-04-24T07:32:47Z</dcterms:created>
  <dcterms:modified xsi:type="dcterms:W3CDTF">2019-04-25T20:49:47Z</dcterms:modified>
</cp:coreProperties>
</file>